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7.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711" r:id="rId3"/>
    <p:sldMasterId id="2147483758" r:id="rId4"/>
    <p:sldMasterId id="2147483806" r:id="rId5"/>
    <p:sldMasterId id="2147483824" r:id="rId6"/>
    <p:sldMasterId id="2147483842" r:id="rId7"/>
    <p:sldMasterId id="2147483860" r:id="rId8"/>
  </p:sldMasterIdLst>
  <p:notesMasterIdLst>
    <p:notesMasterId r:id="rId37"/>
  </p:notesMasterIdLst>
  <p:sldIdLst>
    <p:sldId id="256" r:id="rId9"/>
    <p:sldId id="281" r:id="rId10"/>
    <p:sldId id="257" r:id="rId11"/>
    <p:sldId id="273" r:id="rId12"/>
    <p:sldId id="266" r:id="rId13"/>
    <p:sldId id="259" r:id="rId14"/>
    <p:sldId id="261" r:id="rId15"/>
    <p:sldId id="263" r:id="rId16"/>
    <p:sldId id="264" r:id="rId17"/>
    <p:sldId id="265" r:id="rId18"/>
    <p:sldId id="268" r:id="rId19"/>
    <p:sldId id="289" r:id="rId20"/>
    <p:sldId id="269" r:id="rId21"/>
    <p:sldId id="271" r:id="rId22"/>
    <p:sldId id="288" r:id="rId23"/>
    <p:sldId id="270" r:id="rId24"/>
    <p:sldId id="287" r:id="rId25"/>
    <p:sldId id="285" r:id="rId26"/>
    <p:sldId id="276" r:id="rId27"/>
    <p:sldId id="274" r:id="rId28"/>
    <p:sldId id="277" r:id="rId29"/>
    <p:sldId id="279" r:id="rId30"/>
    <p:sldId id="278" r:id="rId31"/>
    <p:sldId id="280" r:id="rId32"/>
    <p:sldId id="282" r:id="rId33"/>
    <p:sldId id="275" r:id="rId34"/>
    <p:sldId id="258" r:id="rId35"/>
    <p:sldId id="262" r:id="rId36"/>
  </p:sldIdLst>
  <p:sldSz cx="24384000" cy="13716000"/>
  <p:notesSz cx="6858000" cy="9144000"/>
  <p:defaultTex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14" autoAdjust="0"/>
  </p:normalViewPr>
  <p:slideViewPr>
    <p:cSldViewPr snapToGrid="0">
      <p:cViewPr varScale="1">
        <p:scale>
          <a:sx n="46" d="100"/>
          <a:sy n="46" d="100"/>
        </p:scale>
        <p:origin x="39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71886396"/>
      </p:ext>
    </p:extLst>
  </p:cSld>
  <p:clrMap bg1="lt1" tx1="dk1" bg2="lt2" tx2="dk2" accent1="accent1" accent2="accent2" accent3="accent3" accent4="accent4" accent5="accent5" accent6="accent6" hlink="hlink" folHlink="folHlink"/>
  <p:notesStyle>
    <a:lvl1pPr defTabSz="457200">
      <a:lnSpc>
        <a:spcPct val="125000"/>
      </a:lnSpc>
      <a:defRPr sz="3200">
        <a:latin typeface="Avenir Roman"/>
        <a:ea typeface="Avenir Roman"/>
        <a:cs typeface="Avenir Roman"/>
        <a:sym typeface="Avenir Roman"/>
      </a:defRPr>
    </a:lvl1pPr>
    <a:lvl2pPr indent="228600" defTabSz="457200">
      <a:lnSpc>
        <a:spcPct val="125000"/>
      </a:lnSpc>
      <a:defRPr sz="3200">
        <a:latin typeface="Avenir Roman"/>
        <a:ea typeface="Avenir Roman"/>
        <a:cs typeface="Avenir Roman"/>
        <a:sym typeface="Avenir Roman"/>
      </a:defRPr>
    </a:lvl2pPr>
    <a:lvl3pPr indent="457200" defTabSz="457200">
      <a:lnSpc>
        <a:spcPct val="125000"/>
      </a:lnSpc>
      <a:defRPr sz="3200">
        <a:latin typeface="Avenir Roman"/>
        <a:ea typeface="Avenir Roman"/>
        <a:cs typeface="Avenir Roman"/>
        <a:sym typeface="Avenir Roman"/>
      </a:defRPr>
    </a:lvl3pPr>
    <a:lvl4pPr indent="685800" defTabSz="457200">
      <a:lnSpc>
        <a:spcPct val="125000"/>
      </a:lnSpc>
      <a:defRPr sz="3200">
        <a:latin typeface="Avenir Roman"/>
        <a:ea typeface="Avenir Roman"/>
        <a:cs typeface="Avenir Roman"/>
        <a:sym typeface="Avenir Roman"/>
      </a:defRPr>
    </a:lvl4pPr>
    <a:lvl5pPr indent="914400" defTabSz="457200">
      <a:lnSpc>
        <a:spcPct val="125000"/>
      </a:lnSpc>
      <a:defRPr sz="3200">
        <a:latin typeface="Avenir Roman"/>
        <a:ea typeface="Avenir Roman"/>
        <a:cs typeface="Avenir Roman"/>
        <a:sym typeface="Avenir Roman"/>
      </a:defRPr>
    </a:lvl5pPr>
    <a:lvl6pPr indent="1143000" defTabSz="457200">
      <a:lnSpc>
        <a:spcPct val="125000"/>
      </a:lnSpc>
      <a:defRPr sz="3200">
        <a:latin typeface="Avenir Roman"/>
        <a:ea typeface="Avenir Roman"/>
        <a:cs typeface="Avenir Roman"/>
        <a:sym typeface="Avenir Roman"/>
      </a:defRPr>
    </a:lvl6pPr>
    <a:lvl7pPr indent="1371600" defTabSz="457200">
      <a:lnSpc>
        <a:spcPct val="125000"/>
      </a:lnSpc>
      <a:defRPr sz="3200">
        <a:latin typeface="Avenir Roman"/>
        <a:ea typeface="Avenir Roman"/>
        <a:cs typeface="Avenir Roman"/>
        <a:sym typeface="Avenir Roman"/>
      </a:defRPr>
    </a:lvl7pPr>
    <a:lvl8pPr indent="1600200" defTabSz="457200">
      <a:lnSpc>
        <a:spcPct val="125000"/>
      </a:lnSpc>
      <a:defRPr sz="3200">
        <a:latin typeface="Avenir Roman"/>
        <a:ea typeface="Avenir Roman"/>
        <a:cs typeface="Avenir Roman"/>
        <a:sym typeface="Avenir Roman"/>
      </a:defRPr>
    </a:lvl8pPr>
    <a:lvl9pPr indent="1828800" defTabSz="457200">
      <a:lnSpc>
        <a:spcPct val="125000"/>
      </a:lnSpc>
      <a:defRPr sz="32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OrleansContrib/DesignPattern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41 </a:t>
            </a:r>
            <a:r>
              <a:rPr lang="en-US" dirty="0" smtClean="0"/>
              <a:t>years ago.</a:t>
            </a:r>
          </a:p>
          <a:p>
            <a:endParaRPr lang="en-US" dirty="0" smtClean="0"/>
          </a:p>
          <a:p>
            <a:endParaRPr lang="en-US" dirty="0" smtClean="0"/>
          </a:p>
          <a:p>
            <a:r>
              <a:rPr lang="en-US" dirty="0" smtClean="0"/>
              <a:t>Computer scientists knew parallelism was the key to software development before most of you were born</a:t>
            </a:r>
            <a:endParaRPr lang="en-US" dirty="0"/>
          </a:p>
        </p:txBody>
      </p:sp>
    </p:spTree>
    <p:extLst>
      <p:ext uri="{BB962C8B-B14F-4D97-AF65-F5344CB8AC3E}">
        <p14:creationId xmlns:p14="http://schemas.microsoft.com/office/powerpoint/2010/main" val="2124192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5135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How</a:t>
            </a:r>
            <a:r>
              <a:rPr lang="en-US" baseline="0" dirty="0" smtClean="0"/>
              <a:t> does </a:t>
            </a:r>
            <a:r>
              <a:rPr lang="en-US" baseline="0" dirty="0" err="1" smtClean="0"/>
              <a:t>Erlang</a:t>
            </a:r>
            <a:r>
              <a:rPr lang="en-US" baseline="0" dirty="0" smtClean="0"/>
              <a:t> achieve the impossible</a:t>
            </a:r>
            <a:endParaRPr lang="en-US" dirty="0"/>
          </a:p>
        </p:txBody>
      </p:sp>
    </p:spTree>
    <p:extLst>
      <p:ext uri="{BB962C8B-B14F-4D97-AF65-F5344CB8AC3E}">
        <p14:creationId xmlns:p14="http://schemas.microsoft.com/office/powerpoint/2010/main" val="2459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Orleans gives</a:t>
            </a:r>
            <a:r>
              <a:rPr lang="en-US" baseline="0" dirty="0" smtClean="0"/>
              <a:t> us a simple programming model, that gives us all of these things as long as we follow the rules.</a:t>
            </a:r>
          </a:p>
          <a:p>
            <a:endParaRPr lang="en-US" baseline="0" dirty="0" smtClean="0"/>
          </a:p>
          <a:p>
            <a:r>
              <a:rPr lang="en-US" baseline="0" dirty="0" smtClean="0"/>
              <a:t>Orleans is an easy programming model, which means more code and less bugs.</a:t>
            </a:r>
            <a:endParaRPr lang="en-US" dirty="0"/>
          </a:p>
        </p:txBody>
      </p:sp>
    </p:spTree>
    <p:extLst>
      <p:ext uri="{BB962C8B-B14F-4D97-AF65-F5344CB8AC3E}">
        <p14:creationId xmlns:p14="http://schemas.microsoft.com/office/powerpoint/2010/main" val="2770806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rtl="0" fontAlgn="ctr">
              <a:buFont typeface="Arial" panose="020B0604020202020204" pitchFamily="34" charset="0"/>
              <a:buChar char="•"/>
            </a:pPr>
            <a:r>
              <a:rPr lang="en-US" sz="3200" dirty="0" smtClean="0">
                <a:effectLst/>
                <a:latin typeface="Avenir Roman"/>
                <a:ea typeface="Avenir Roman"/>
                <a:cs typeface="Avenir Roman"/>
                <a:sym typeface="Avenir Roman"/>
              </a:rPr>
              <a:t>Near</a:t>
            </a:r>
            <a:r>
              <a:rPr lang="en-US" sz="3200" baseline="0" dirty="0" smtClean="0">
                <a:effectLst/>
                <a:latin typeface="Avenir Roman"/>
                <a:ea typeface="Avenir Roman"/>
                <a:cs typeface="Avenir Roman"/>
                <a:sym typeface="Avenir Roman"/>
              </a:rPr>
              <a:t> linear scaling to hundreds of thousands of </a:t>
            </a:r>
            <a:r>
              <a:rPr lang="en-US" sz="3200" baseline="0" dirty="0" err="1" smtClean="0">
                <a:effectLst/>
                <a:latin typeface="Avenir Roman"/>
                <a:ea typeface="Avenir Roman"/>
                <a:cs typeface="Avenir Roman"/>
                <a:sym typeface="Avenir Roman"/>
              </a:rPr>
              <a:t>reqs</a:t>
            </a:r>
            <a:r>
              <a:rPr lang="en-US" sz="3200" baseline="0" dirty="0" smtClean="0">
                <a:effectLst/>
                <a:latin typeface="Avenir Roman"/>
                <a:ea typeface="Avenir Roman"/>
                <a:cs typeface="Avenir Roman"/>
                <a:sym typeface="Avenir Roman"/>
              </a:rPr>
              <a:t>/sec</a:t>
            </a:r>
          </a:p>
          <a:p>
            <a:pPr marL="457200" indent="-457200" rtl="0" fontAlgn="ctr">
              <a:buFont typeface="Arial" panose="020B0604020202020204" pitchFamily="34" charset="0"/>
              <a:buChar char="•"/>
            </a:pPr>
            <a:r>
              <a:rPr lang="en-US" sz="3200" baseline="0" dirty="0" smtClean="0">
                <a:effectLst/>
                <a:latin typeface="Avenir Roman"/>
                <a:ea typeface="Avenir Roman"/>
                <a:cs typeface="Avenir Roman"/>
                <a:sym typeface="Avenir Roman"/>
              </a:rPr>
              <a:t>Efficient resource usage</a:t>
            </a:r>
          </a:p>
          <a:p>
            <a:pPr marL="457200" indent="-457200" rtl="0" fontAlgn="ctr">
              <a:buFont typeface="Arial" panose="020B0604020202020204" pitchFamily="34" charset="0"/>
              <a:buChar char="•"/>
            </a:pPr>
            <a:r>
              <a:rPr lang="en-US" sz="3200" baseline="0" dirty="0" smtClean="0">
                <a:effectLst/>
                <a:latin typeface="Avenir Roman"/>
                <a:ea typeface="Avenir Roman"/>
                <a:cs typeface="Avenir Roman"/>
                <a:sym typeface="Avenir Roman"/>
              </a:rPr>
              <a:t>Location transparency simplifies scaling</a:t>
            </a:r>
          </a:p>
          <a:p>
            <a:pPr marL="457200" indent="-457200" rtl="0" fontAlgn="ctr">
              <a:buFont typeface="Arial" panose="020B0604020202020204" pitchFamily="34" charset="0"/>
              <a:buChar char="•"/>
            </a:pPr>
            <a:r>
              <a:rPr lang="en-US" sz="3200" baseline="0" dirty="0" smtClean="0">
                <a:effectLst/>
                <a:latin typeface="Avenir Roman"/>
                <a:ea typeface="Avenir Roman"/>
                <a:cs typeface="Avenir Roman"/>
                <a:sym typeface="Avenir Roman"/>
              </a:rPr>
              <a:t>Easily adjust scale over time</a:t>
            </a:r>
            <a:endParaRPr lang="en-US" sz="3200" dirty="0" smtClean="0">
              <a:effectLst/>
              <a:latin typeface="Avenir Roman"/>
              <a:ea typeface="Avenir Roman"/>
              <a:cs typeface="Avenir Roman"/>
              <a:sym typeface="Avenir Roman"/>
            </a:endParaRPr>
          </a:p>
          <a:p>
            <a:pPr rtl="0" fontAlgn="ctr"/>
            <a:endParaRPr lang="en-US" sz="3200" dirty="0" smtClean="0">
              <a:effectLst/>
              <a:latin typeface="Avenir Roman"/>
              <a:ea typeface="Avenir Roman"/>
              <a:cs typeface="Avenir Roman"/>
              <a:sym typeface="Avenir Roman"/>
            </a:endParaRPr>
          </a:p>
          <a:p>
            <a:pPr rtl="0" fontAlgn="ctr"/>
            <a:r>
              <a:rPr lang="en-US" sz="3200" dirty="0" smtClean="0">
                <a:effectLst/>
                <a:latin typeface="Avenir Roman"/>
                <a:ea typeface="Avenir Roman"/>
                <a:cs typeface="Avenir Roman"/>
                <a:sym typeface="Avenir Roman"/>
              </a:rPr>
              <a:t>Performance </a:t>
            </a:r>
            <a:r>
              <a:rPr lang="en-US" sz="3200" dirty="0" smtClean="0">
                <a:effectLst/>
                <a:latin typeface="Avenir Roman"/>
                <a:ea typeface="Avenir Roman"/>
                <a:cs typeface="Avenir Roman"/>
                <a:sym typeface="Avenir Roman"/>
              </a:rPr>
              <a:t>expectations Using X-Large VMs (8 CPU Cores / 14 GB RAM) on Microsoft Azure, with one silo per VM (</a:t>
            </a:r>
            <a:r>
              <a:rPr lang="en-US" sz="3200" dirty="0" smtClean="0">
                <a:effectLst/>
                <a:latin typeface="Avenir Roman"/>
                <a:ea typeface="Avenir Roman"/>
                <a:cs typeface="Avenir Roman"/>
                <a:sym typeface="Avenir Roman"/>
                <a:hlinkClick r:id="rId3"/>
              </a:rPr>
              <a:t>https://github.com/OrleansContrib/DesignPatterns</a:t>
            </a:r>
            <a:r>
              <a:rPr lang="en-US" sz="3200" dirty="0" smtClean="0">
                <a:effectLst/>
                <a:latin typeface="Avenir Roman"/>
                <a:ea typeface="Avenir Roman"/>
                <a:cs typeface="Avenir Roman"/>
                <a:sym typeface="Avenir Roman"/>
              </a:rPr>
              <a:t>):</a:t>
            </a:r>
          </a:p>
          <a:p>
            <a:pPr lvl="1" rtl="0" fontAlgn="ctr"/>
            <a:r>
              <a:rPr lang="en-US" sz="3200" dirty="0" smtClean="0">
                <a:effectLst/>
                <a:latin typeface="Avenir Roman"/>
                <a:ea typeface="Avenir Roman"/>
                <a:cs typeface="Avenir Roman"/>
                <a:sym typeface="Avenir Roman"/>
              </a:rPr>
              <a:t>A grain will handle a maximum of 1,000 requests per second.</a:t>
            </a:r>
          </a:p>
          <a:p>
            <a:pPr lvl="1" rtl="0" fontAlgn="ctr"/>
            <a:r>
              <a:rPr lang="en-US" sz="3200" dirty="0" smtClean="0">
                <a:effectLst/>
                <a:latin typeface="Avenir Roman"/>
                <a:ea typeface="Avenir Roman"/>
                <a:cs typeface="Avenir Roman"/>
                <a:sym typeface="Avenir Roman"/>
              </a:rPr>
              <a:t>A silo will handle a maximum of 10,000 requests per second.</a:t>
            </a:r>
          </a:p>
          <a:p>
            <a:pPr lvl="1" rtl="0" fontAlgn="ctr"/>
            <a:r>
              <a:rPr lang="en-US" sz="3200" dirty="0" smtClean="0">
                <a:effectLst/>
                <a:latin typeface="Avenir Roman"/>
                <a:ea typeface="Avenir Roman"/>
                <a:cs typeface="Avenir Roman"/>
                <a:sym typeface="Avenir Roman"/>
              </a:rPr>
              <a:t>A silo will hold 100,000 active grains.</a:t>
            </a:r>
          </a:p>
          <a:p>
            <a:endParaRPr lang="en-US" dirty="0"/>
          </a:p>
        </p:txBody>
      </p:sp>
    </p:spTree>
    <p:extLst>
      <p:ext uri="{BB962C8B-B14F-4D97-AF65-F5344CB8AC3E}">
        <p14:creationId xmlns:p14="http://schemas.microsoft.com/office/powerpoint/2010/main" val="884082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7200"/>
          </a:xfrm>
          <a:prstGeom prst="rect">
            <a:avLst/>
          </a:prstGeom>
        </p:spPr>
        <p:txBody>
          <a:bodyPr/>
          <a:lstStyle/>
          <a:p>
            <a:fld id="{9F00D60D-1703-4D24-8308-FEE06A50A69C}" type="datetime1">
              <a:rPr lang="en-US" smtClean="0">
                <a:solidFill>
                  <a:prstClr val="black"/>
                </a:solidFill>
              </a:rPr>
              <a:pPr/>
              <a:t>8/9/2014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03332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concept of a grain in Orleans is what enables it’s </a:t>
            </a:r>
            <a:r>
              <a:rPr lang="en-US" baseline="0" dirty="0" smtClean="0"/>
              <a:t>power.</a:t>
            </a:r>
          </a:p>
          <a:p>
            <a:r>
              <a:rPr lang="en-US" baseline="0" dirty="0" smtClean="0"/>
              <a:t>This is based on the actor model from 1973</a:t>
            </a:r>
          </a:p>
          <a:p>
            <a:r>
              <a:rPr lang="en-US" baseline="0" dirty="0" err="1" smtClean="0"/>
              <a:t>Erlang</a:t>
            </a:r>
            <a:r>
              <a:rPr lang="en-US" baseline="0" dirty="0" smtClean="0"/>
              <a:t> is a well known implementation of the actor model</a:t>
            </a:r>
            <a:endParaRPr lang="en-US" baseline="0" dirty="0" smtClean="0"/>
          </a:p>
          <a:p>
            <a:endParaRPr lang="en-US" baseline="0" dirty="0" smtClean="0"/>
          </a:p>
          <a:p>
            <a:r>
              <a:rPr lang="en-US" baseline="0" dirty="0" smtClean="0"/>
              <a:t>Simple: A grain is easy to write. In fact, it’s barely different than a POCO.</a:t>
            </a:r>
          </a:p>
          <a:p>
            <a:r>
              <a:rPr lang="en-US" baseline="0" dirty="0" smtClean="0"/>
              <a:t>	Single threaded</a:t>
            </a:r>
          </a:p>
          <a:p>
            <a:r>
              <a:rPr lang="en-US" baseline="0" dirty="0" smtClean="0"/>
              <a:t>	You don’t know/care where the grain resides</a:t>
            </a:r>
          </a:p>
          <a:p>
            <a:r>
              <a:rPr lang="en-US" baseline="0" dirty="0" smtClean="0"/>
              <a:t>	ID just be a long or a GUID</a:t>
            </a:r>
          </a:p>
          <a:p>
            <a:r>
              <a:rPr lang="en-US" baseline="0" dirty="0" smtClean="0"/>
              <a:t>Immortal: Grains last forever. When you work with a grain, you’re working with an instance. Works like virtual memory.</a:t>
            </a:r>
          </a:p>
          <a:p>
            <a:r>
              <a:rPr lang="en-US" baseline="0" dirty="0" smtClean="0"/>
              <a:t>	Activation is transparent</a:t>
            </a:r>
          </a:p>
          <a:p>
            <a:r>
              <a:rPr lang="en-US" baseline="0" dirty="0" err="1" smtClean="0"/>
              <a:t>Async</a:t>
            </a:r>
            <a:r>
              <a:rPr lang="en-US" baseline="0" dirty="0" smtClean="0"/>
              <a:t>: All code must be </a:t>
            </a:r>
            <a:r>
              <a:rPr lang="en-US" baseline="0" dirty="0" err="1" smtClean="0"/>
              <a:t>async</a:t>
            </a:r>
            <a:r>
              <a:rPr lang="en-US" baseline="0" dirty="0" smtClean="0"/>
              <a:t>, this is key to Orleans scheduling</a:t>
            </a:r>
          </a:p>
          <a:p>
            <a:r>
              <a:rPr lang="en-US" baseline="0" dirty="0" smtClean="0"/>
              <a:t>	</a:t>
            </a:r>
            <a:r>
              <a:rPr lang="en-US" baseline="0" dirty="0" err="1" smtClean="0"/>
              <a:t>Async</a:t>
            </a:r>
            <a:r>
              <a:rPr lang="en-US" baseline="0" dirty="0" smtClean="0"/>
              <a:t> is a key to modern performance gains</a:t>
            </a:r>
          </a:p>
          <a:p>
            <a:r>
              <a:rPr lang="en-US" baseline="0" dirty="0" err="1" smtClean="0"/>
              <a:t>Stateful</a:t>
            </a:r>
            <a:r>
              <a:rPr lang="en-US" baseline="0" dirty="0" smtClean="0"/>
              <a:t>: Use state in-memory, automatic and custom persistence</a:t>
            </a:r>
          </a:p>
          <a:p>
            <a:r>
              <a:rPr lang="en-US" baseline="0" dirty="0" smtClean="0"/>
              <a:t>	Separates storage concerns</a:t>
            </a:r>
          </a:p>
        </p:txBody>
      </p:sp>
    </p:spTree>
    <p:extLst>
      <p:ext uri="{BB962C8B-B14F-4D97-AF65-F5344CB8AC3E}">
        <p14:creationId xmlns:p14="http://schemas.microsoft.com/office/powerpoint/2010/main" val="408140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9F00D60D-1703-4D24-8308-FEE06A50A69C}" type="datetime1">
              <a:rPr lang="en-US" smtClean="0">
                <a:solidFill>
                  <a:prstClr val="black"/>
                </a:solidFill>
              </a:rPr>
              <a:pPr/>
              <a:t>8/9/2014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60053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9F00D60D-1703-4D24-8308-FEE06A50A69C}" type="datetime1">
              <a:rPr lang="en-US" smtClean="0">
                <a:solidFill>
                  <a:prstClr val="black"/>
                </a:solidFill>
              </a:rPr>
              <a:pPr/>
              <a:t>8/9/2014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896393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We can run this on-</a:t>
            </a:r>
            <a:r>
              <a:rPr lang="en-US" dirty="0" err="1" smtClean="0"/>
              <a:t>premesis</a:t>
            </a:r>
            <a:r>
              <a:rPr lang="en-US" baseline="0" dirty="0" smtClean="0"/>
              <a:t> or in the cloud</a:t>
            </a:r>
          </a:p>
          <a:p>
            <a:pPr marL="0" marR="0" indent="0" defTabSz="457200" eaLnBrk="1" fontAlgn="auto" latinLnBrk="0" hangingPunct="1">
              <a:lnSpc>
                <a:spcPct val="125000"/>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baseline="0" dirty="0" smtClean="0"/>
              <a:t>Install the Orleans SDK</a:t>
            </a:r>
          </a:p>
          <a:p>
            <a:pPr marL="0" marR="0" indent="0" defTabSz="457200" rtl="0" eaLnBrk="1" fontAlgn="auto" latinLnBrk="0" hangingPunct="1">
              <a:lnSpc>
                <a:spcPct val="125000"/>
              </a:lnSpc>
              <a:spcBef>
                <a:spcPts val="0"/>
              </a:spcBef>
              <a:spcAft>
                <a:spcPts val="0"/>
              </a:spcAft>
              <a:buClrTx/>
              <a:buSzTx/>
              <a:buFontTx/>
              <a:buNone/>
              <a:tabLst/>
              <a:defRPr/>
            </a:pPr>
            <a:r>
              <a:rPr lang="en-US" sz="3200" dirty="0" smtClean="0">
                <a:effectLst/>
                <a:latin typeface="Avenir Roman"/>
                <a:ea typeface="Avenir Roman"/>
                <a:cs typeface="Avenir Roman"/>
                <a:sym typeface="Avenir Roman"/>
              </a:rPr>
              <a:t>Verify permissions to /</a:t>
            </a:r>
            <a:r>
              <a:rPr lang="en-US" sz="3200" dirty="0" err="1" smtClean="0">
                <a:effectLst/>
                <a:latin typeface="Avenir Roman"/>
                <a:ea typeface="Avenir Roman"/>
                <a:cs typeface="Avenir Roman"/>
                <a:sym typeface="Avenir Roman"/>
              </a:rPr>
              <a:t>sdk</a:t>
            </a:r>
            <a:r>
              <a:rPr lang="en-US" sz="3200" dirty="0" smtClean="0">
                <a:effectLst/>
                <a:latin typeface="Avenir Roman"/>
                <a:ea typeface="Avenir Roman"/>
                <a:cs typeface="Avenir Roman"/>
                <a:sym typeface="Avenir Roman"/>
              </a:rPr>
              <a:t>/binaries/applications</a:t>
            </a:r>
          </a:p>
          <a:p>
            <a:pPr marL="0" marR="0" indent="0" defTabSz="457200" eaLnBrk="1" fontAlgn="auto" latinLnBrk="0" hangingPunct="1">
              <a:lnSpc>
                <a:spcPct val="125000"/>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baseline="0" dirty="0" smtClean="0"/>
              <a:t>I have a local console project to start a silo and connect to it</a:t>
            </a:r>
          </a:p>
        </p:txBody>
      </p:sp>
    </p:spTree>
    <p:extLst>
      <p:ext uri="{BB962C8B-B14F-4D97-AF65-F5344CB8AC3E}">
        <p14:creationId xmlns:p14="http://schemas.microsoft.com/office/powerpoint/2010/main" val="3166189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session is part of a narrative. An attempt to take some Internet of Things</a:t>
            </a:r>
            <a:r>
              <a:rPr lang="en-US" baseline="0" dirty="0" smtClean="0"/>
              <a:t> problems and put them into a relatable context. That contact is a solution for tracking activity at a technical conference, and transforming that data into usable information. </a:t>
            </a:r>
          </a:p>
          <a:p>
            <a:endParaRPr lang="en-US" baseline="0" dirty="0" smtClean="0"/>
          </a:p>
          <a:p>
            <a:r>
              <a:rPr lang="en-US" baseline="0" dirty="0" smtClean="0"/>
              <a:t>We start with our conference venue (1). Then we add a web site (2), with users registering, and clicking on sessions/speakers. Next, we have vendors (3) that are scanning attendee badges to get their contact info from the conference organizer. Add to that the conference’s mobile app (4), and social media. And as if there wasn’t enough data sources, we’re also going to scatter “proximity sensors” around the event site (5) that can detect the “smart badges” that the attendees are wearing. </a:t>
            </a:r>
          </a:p>
          <a:p>
            <a:endParaRPr lang="en-US" baseline="0" dirty="0" smtClean="0"/>
          </a:p>
          <a:p>
            <a:r>
              <a:rPr lang="en-US" baseline="0" dirty="0" smtClean="0"/>
              <a:t>All together, this is a lot of events that provide valuable information to the conference organizer (which sessions are full, where are attendees congregating, etc..), attendees (my friends are where, and interested in what), and vendors (which booth locations are more visited, which attendees stopped at my particular booth vs walking by). But there are some challenges… (next slide)</a:t>
            </a:r>
            <a:endParaRPr lang="en-US" dirty="0" smtClean="0"/>
          </a:p>
          <a:p>
            <a:endParaRPr lang="en-US" dirty="0" smtClean="0"/>
          </a:p>
          <a:p>
            <a:r>
              <a:rPr lang="en-US" dirty="0" smtClean="0"/>
              <a:t>Twitter Logo – used</a:t>
            </a:r>
            <a:r>
              <a:rPr lang="en-US" baseline="0" dirty="0" smtClean="0"/>
              <a:t> under creative commons from, </a:t>
            </a:r>
            <a:r>
              <a:rPr lang="en-US" dirty="0" smtClean="0"/>
              <a:t>http://www.gizmos.es/programas-y-aplicaciones/twitter-ya-tiene-200-millones-de-usuarios-activos-al-mes.html</a:t>
            </a:r>
          </a:p>
          <a:p>
            <a:r>
              <a:rPr lang="en-US" dirty="0" smtClean="0"/>
              <a:t>WhatsApp</a:t>
            </a:r>
            <a:r>
              <a:rPr lang="en-US" baseline="0" dirty="0" smtClean="0"/>
              <a:t> – used under creative commons from, http://www.dennisbaaten.com/2012/07/27/whatsapp-versleutelt-berichtenverkeer-in-stilte/</a:t>
            </a:r>
          </a:p>
          <a:p>
            <a:endParaRPr lang="en-US" dirty="0"/>
          </a:p>
        </p:txBody>
      </p:sp>
    </p:spTree>
    <p:extLst>
      <p:ext uri="{BB962C8B-B14F-4D97-AF65-F5344CB8AC3E}">
        <p14:creationId xmlns:p14="http://schemas.microsoft.com/office/powerpoint/2010/main" val="195323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lvl="0">
              <a:defRPr sz="1800"/>
            </a:pPr>
            <a:r>
              <a:rPr sz="3200"/>
              <a:t>Please take a moment and thank our Principal, Platinum and Gold Sponsors.</a:t>
            </a:r>
          </a:p>
        </p:txBody>
      </p:sp>
    </p:spTree>
    <p:extLst>
      <p:ext uri="{BB962C8B-B14F-4D97-AF65-F5344CB8AC3E}">
        <p14:creationId xmlns:p14="http://schemas.microsoft.com/office/powerpoint/2010/main" val="3803196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Let’s take a look at a sample</a:t>
            </a:r>
            <a:r>
              <a:rPr lang="en-US" baseline="0" dirty="0" smtClean="0"/>
              <a:t> grain</a:t>
            </a:r>
          </a:p>
          <a:p>
            <a:pPr marL="0" marR="0" indent="0" defTabSz="457200" eaLnBrk="1" fontAlgn="auto" latinLnBrk="0" hangingPunct="1">
              <a:lnSpc>
                <a:spcPct val="125000"/>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dirty="0" err="1" smtClean="0"/>
              <a:t>IntroducingAGrain</a:t>
            </a:r>
            <a:endParaRPr lang="en-US" dirty="0" smtClean="0"/>
          </a:p>
          <a:p>
            <a:pPr marL="0" marR="0" indent="0" defTabSz="457200" eaLnBrk="1" fontAlgn="auto" latinLnBrk="0" hangingPunct="1">
              <a:lnSpc>
                <a:spcPct val="125000"/>
              </a:lnSpc>
              <a:spcBef>
                <a:spcPts val="0"/>
              </a:spcBef>
              <a:spcAft>
                <a:spcPts val="0"/>
              </a:spcAft>
              <a:buClrTx/>
              <a:buSzTx/>
              <a:buFontTx/>
              <a:buNone/>
              <a:tabLst/>
              <a:defRPr/>
            </a:pPr>
            <a:r>
              <a:rPr lang="en-US" dirty="0" err="1" smtClean="0"/>
              <a:t>CheckInDemo</a:t>
            </a:r>
            <a:r>
              <a:rPr lang="en-US" dirty="0" smtClean="0"/>
              <a:t> </a:t>
            </a:r>
            <a:endParaRPr lang="en-US" baseline="0" dirty="0" smtClean="0"/>
          </a:p>
        </p:txBody>
      </p:sp>
    </p:spTree>
    <p:extLst>
      <p:ext uri="{BB962C8B-B14F-4D97-AF65-F5344CB8AC3E}">
        <p14:creationId xmlns:p14="http://schemas.microsoft.com/office/powerpoint/2010/main" val="2770617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not a database</a:t>
            </a:r>
            <a:endParaRPr lang="en-US" dirty="0"/>
          </a:p>
        </p:txBody>
      </p:sp>
    </p:spTree>
    <p:extLst>
      <p:ext uri="{BB962C8B-B14F-4D97-AF65-F5344CB8AC3E}">
        <p14:creationId xmlns:p14="http://schemas.microsoft.com/office/powerpoint/2010/main" val="557918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pull sensor data from </a:t>
            </a:r>
            <a:r>
              <a:rPr lang="en-US" dirty="0" err="1" smtClean="0"/>
              <a:t>eventhub</a:t>
            </a:r>
            <a:endParaRPr lang="en-US" dirty="0"/>
          </a:p>
        </p:txBody>
      </p:sp>
    </p:spTree>
    <p:extLst>
      <p:ext uri="{BB962C8B-B14F-4D97-AF65-F5344CB8AC3E}">
        <p14:creationId xmlns:p14="http://schemas.microsoft.com/office/powerpoint/2010/main" val="1722146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Orleans was built for Azure. By adding Azure, we get:</a:t>
            </a:r>
          </a:p>
          <a:p>
            <a:pPr marL="457200" indent="-457200">
              <a:buFont typeface="Arial" panose="020B0604020202020204" pitchFamily="34" charset="0"/>
              <a:buChar char="•"/>
            </a:pPr>
            <a:r>
              <a:rPr lang="en-US" dirty="0" smtClean="0"/>
              <a:t>On-demand machines</a:t>
            </a:r>
          </a:p>
          <a:p>
            <a:pPr marL="457200" indent="-457200">
              <a:buFont typeface="Arial" panose="020B0604020202020204" pitchFamily="34" charset="0"/>
              <a:buChar char="•"/>
            </a:pPr>
            <a:r>
              <a:rPr lang="en-US" dirty="0" smtClean="0"/>
              <a:t>Shared storage</a:t>
            </a:r>
          </a:p>
        </p:txBody>
      </p:sp>
    </p:spTree>
    <p:extLst>
      <p:ext uri="{BB962C8B-B14F-4D97-AF65-F5344CB8AC3E}">
        <p14:creationId xmlns:p14="http://schemas.microsoft.com/office/powerpoint/2010/main" val="3409472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not a database</a:t>
            </a:r>
            <a:endParaRPr lang="en-US" dirty="0"/>
          </a:p>
        </p:txBody>
      </p:sp>
    </p:spTree>
    <p:extLst>
      <p:ext uri="{BB962C8B-B14F-4D97-AF65-F5344CB8AC3E}">
        <p14:creationId xmlns:p14="http://schemas.microsoft.com/office/powerpoint/2010/main" val="1263695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Thank you for attending my session. I hope I was able to excite</a:t>
            </a:r>
            <a:r>
              <a:rPr lang="en-US" baseline="0" dirty="0" smtClean="0"/>
              <a:t> you about the possibilities with Event Hub. If you found this session interesting and would like to learn more about </a:t>
            </a:r>
            <a:r>
              <a:rPr lang="en-US" baseline="0" smtClean="0"/>
              <a:t>our conference </a:t>
            </a:r>
            <a:r>
              <a:rPr lang="en-US" baseline="0" dirty="0" smtClean="0"/>
              <a:t>tracking scenario, please check out the companion sessions by Jason and Tony. </a:t>
            </a:r>
          </a:p>
          <a:p>
            <a:endParaRPr lang="en-US" baseline="0" dirty="0" smtClean="0"/>
          </a:p>
          <a:p>
            <a:r>
              <a:rPr lang="en-US" baseline="0" dirty="0" smtClean="0"/>
              <a:t>Questions?</a:t>
            </a:r>
            <a:endParaRPr lang="en-US" dirty="0" smtClean="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A30E22BB-1869-4D9D-B8D2-1612EB3883AA}" type="datetime1">
              <a:rPr lang="en-US" smtClean="0">
                <a:solidFill>
                  <a:prstClr val="black"/>
                </a:solidFill>
              </a:rPr>
              <a:pPr/>
              <a:t>8/9/2014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854749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 name="Shape 52"/>
          <p:cNvSpPr>
            <a:spLocks noGrp="1"/>
          </p:cNvSpPr>
          <p:nvPr>
            <p:ph type="body" sz="quarter" idx="1"/>
          </p:nvPr>
        </p:nvSpPr>
        <p:spPr>
          <a:prstGeom prst="rect">
            <a:avLst/>
          </a:prstGeom>
        </p:spPr>
        <p:txBody>
          <a:bodyPr/>
          <a:lstStyle/>
          <a:p>
            <a:pPr lvl="0">
              <a:defRPr sz="1800"/>
            </a:pPr>
            <a:r>
              <a:rPr sz="3200"/>
              <a:t>Next year’s date.</a:t>
            </a:r>
          </a:p>
        </p:txBody>
      </p:sp>
    </p:spTree>
    <p:extLst>
      <p:ext uri="{BB962C8B-B14F-4D97-AF65-F5344CB8AC3E}">
        <p14:creationId xmlns:p14="http://schemas.microsoft.com/office/powerpoint/2010/main" val="279798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Event Processing is just one possible Internet of Things</a:t>
            </a:r>
            <a:r>
              <a:rPr lang="en-US" baseline="0" dirty="0" smtClean="0"/>
              <a:t> pattern. But this pattern is fairly predictable. </a:t>
            </a:r>
          </a:p>
          <a:p>
            <a:endParaRPr lang="en-US" baseline="0" dirty="0" smtClean="0"/>
          </a:p>
          <a:p>
            <a:r>
              <a:rPr lang="en-US" baseline="0" dirty="0" smtClean="0"/>
              <a:t>We start with producers that are “publishing” events. These events are optionally collected by various sources (2), be they gateway hubs (controllers) or service APIs. These collectors feed the events to an ingestion broker (3) which in turn is consumed by one or more transformation engines (4). These engine then take all disjointed “data” from the events and change it into actionable information. The data/information is then persisted into some type of storage (5), and finally it is made available to be presented in some form that allows us to take action  on it (6). </a:t>
            </a:r>
          </a:p>
          <a:p>
            <a:endParaRPr lang="en-US" baseline="0" dirty="0" smtClean="0"/>
          </a:p>
          <a:p>
            <a:r>
              <a:rPr lang="en-US" baseline="0" dirty="0" smtClean="0"/>
              <a:t>In this session, we’ll be talking about the transformation stage. In particular, we’re going to look at how we can process massive quantities of data in a reliable, scalable way.</a:t>
            </a:r>
          </a:p>
          <a:p>
            <a:endParaRPr lang="en-US" baseline="0" dirty="0" smtClean="0"/>
          </a:p>
          <a:p>
            <a:r>
              <a:rPr lang="en-US" baseline="0" dirty="0" smtClean="0"/>
              <a:t>If you missed the Azure Event Hubs session, you can either build a time machine and listen to Brent’s talk, or you can check out a recent episode on the MS Dev Show podcast.</a:t>
            </a:r>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E74353ED-ACB2-44BF-A903-985B0AF962B7}" type="datetime1">
              <a:rPr lang="en-US" smtClean="0">
                <a:solidFill>
                  <a:prstClr val="black"/>
                </a:solidFill>
              </a:rPr>
              <a:pPr/>
              <a:t>8/9/2014</a:t>
            </a:fld>
            <a:endParaRPr lang="en-US" dirty="0">
              <a:solidFill>
                <a:prstClr val="black"/>
              </a:solidFill>
            </a:endParaRPr>
          </a:p>
        </p:txBody>
      </p:sp>
      <p:sp>
        <p:nvSpPr>
          <p:cNvPr id="6" name="Slide Number Placeholder 5"/>
          <p:cNvSpPr>
            <a:spLocks noGrp="1"/>
          </p:cNvSpPr>
          <p:nvPr>
            <p:ph type="sldNum" sz="quarter" idx="12"/>
          </p:nvPr>
        </p:nvSpPr>
        <p:spPr>
          <a:xfrm>
            <a:off x="5909309" y="8685213"/>
            <a:ext cx="947103" cy="457200"/>
          </a:xfrm>
          <a:prstGeom prst="rect">
            <a:avLst/>
          </a:prstGeom>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2319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Co-host of the MS Dev show,</a:t>
            </a:r>
            <a:r>
              <a:rPr lang="en-US" baseline="0" dirty="0" smtClean="0"/>
              <a:t> I have stickers for anyone that wants one.</a:t>
            </a:r>
          </a:p>
          <a:p>
            <a:endParaRPr lang="en-US" baseline="0" dirty="0" smtClean="0"/>
          </a:p>
          <a:p>
            <a:r>
              <a:rPr lang="en-US" baseline="0" dirty="0" smtClean="0"/>
              <a:t>Subscribe to the podcast, help us hit our goal of 50k downloads by next July.</a:t>
            </a:r>
          </a:p>
          <a:p>
            <a:endParaRPr lang="en-US" baseline="0" dirty="0" smtClean="0"/>
          </a:p>
          <a:p>
            <a:r>
              <a:rPr lang="en-US" baseline="0" dirty="0" smtClean="0"/>
              <a:t>All of my code and this presentation is available on </a:t>
            </a:r>
            <a:r>
              <a:rPr lang="en-US" baseline="0" dirty="0" err="1" smtClean="0"/>
              <a:t>GitHub</a:t>
            </a:r>
            <a:endParaRPr lang="en-US" dirty="0"/>
          </a:p>
        </p:txBody>
      </p:sp>
    </p:spTree>
    <p:extLst>
      <p:ext uri="{BB962C8B-B14F-4D97-AF65-F5344CB8AC3E}">
        <p14:creationId xmlns:p14="http://schemas.microsoft.com/office/powerpoint/2010/main" val="185605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a:t>
            </a:r>
            <a:r>
              <a:rPr lang="en-US" baseline="0" dirty="0" smtClean="0"/>
              <a:t> is a traditional web, app, DB design. This is increasingly a relic. It was designed in a different era.</a:t>
            </a:r>
          </a:p>
          <a:p>
            <a:endParaRPr lang="en-US" baseline="0" dirty="0" smtClean="0"/>
          </a:p>
          <a:p>
            <a:r>
              <a:rPr lang="en-US" baseline="0" dirty="0" smtClean="0"/>
              <a:t>Problems:</a:t>
            </a:r>
          </a:p>
          <a:p>
            <a:pPr marL="457200" indent="-457200">
              <a:buFont typeface="Arial" panose="020B0604020202020204" pitchFamily="34" charset="0"/>
              <a:buChar char="•"/>
            </a:pPr>
            <a:r>
              <a:rPr lang="en-US" baseline="0" dirty="0" smtClean="0"/>
              <a:t>Storage is a bottleneck here. It’s high latency and low throughput.</a:t>
            </a:r>
          </a:p>
          <a:p>
            <a:pPr marL="457200" indent="-457200">
              <a:buFont typeface="Arial" panose="020B0604020202020204" pitchFamily="34" charset="0"/>
              <a:buChar char="•"/>
            </a:pPr>
            <a:r>
              <a:rPr lang="en-US" baseline="0" dirty="0" smtClean="0"/>
              <a:t>What if our middle tier can’t keep up?</a:t>
            </a:r>
          </a:p>
          <a:p>
            <a:pPr marL="457200" indent="-457200">
              <a:buFont typeface="Arial" panose="020B0604020202020204" pitchFamily="34" charset="0"/>
              <a:buChar char="•"/>
            </a:pPr>
            <a:r>
              <a:rPr lang="en-US" baseline="0" dirty="0" smtClean="0"/>
              <a:t>What happens if our datacenter goes down, or, more likely, connectivity is lost</a:t>
            </a:r>
          </a:p>
          <a:p>
            <a:pPr marL="457200" indent="-457200">
              <a:buFont typeface="Arial" panose="020B0604020202020204" pitchFamily="34" charset="0"/>
              <a:buChar char="•"/>
            </a:pPr>
            <a:r>
              <a:rPr lang="en-US" baseline="0" dirty="0" smtClean="0"/>
              <a:t>How are failures handled</a:t>
            </a:r>
            <a:r>
              <a:rPr lang="en-US" baseline="0" dirty="0" smtClean="0"/>
              <a:t>?</a:t>
            </a:r>
          </a:p>
          <a:p>
            <a:pPr marL="457200" indent="-457200">
              <a:buFont typeface="Arial" panose="020B0604020202020204" pitchFamily="34" charset="0"/>
              <a:buChar char="•"/>
            </a:pPr>
            <a:endParaRPr lang="en-US" baseline="0" dirty="0" smtClean="0"/>
          </a:p>
          <a:p>
            <a:pPr marL="0" marR="0" indent="0" defTabSz="457200" eaLnBrk="1" fontAlgn="auto" latinLnBrk="0" hangingPunct="1">
              <a:lnSpc>
                <a:spcPct val="125000"/>
              </a:lnSpc>
              <a:spcBef>
                <a:spcPts val="0"/>
              </a:spcBef>
              <a:spcAft>
                <a:spcPts val="0"/>
              </a:spcAft>
              <a:buClrTx/>
              <a:buSzTx/>
              <a:buFont typeface="Arial" panose="020B0604020202020204" pitchFamily="34" charset="0"/>
              <a:buNone/>
              <a:tabLst/>
              <a:defRPr/>
            </a:pPr>
            <a:r>
              <a:rPr lang="en-US" dirty="0" smtClean="0"/>
              <a:t>That’s ok. I’m here to help.</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10109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When</a:t>
            </a:r>
            <a:r>
              <a:rPr lang="en-US" baseline="0" dirty="0" smtClean="0"/>
              <a:t> evaluating architectures, these are typically the attributes we’re looking at.</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Scalability: the ability to add additional capacity efficiently</a:t>
            </a:r>
          </a:p>
          <a:p>
            <a:pPr marL="457200" indent="-457200">
              <a:buFont typeface="Arial" panose="020B0604020202020204" pitchFamily="34" charset="0"/>
              <a:buChar char="•"/>
            </a:pPr>
            <a:r>
              <a:rPr lang="en-US" dirty="0" smtClean="0"/>
              <a:t>Availability: ability to provide value in</a:t>
            </a:r>
            <a:r>
              <a:rPr lang="en-US" baseline="0" dirty="0" smtClean="0"/>
              <a:t> the face of underlying failures</a:t>
            </a:r>
          </a:p>
          <a:p>
            <a:pPr marL="457200" indent="-457200">
              <a:buFont typeface="Arial" panose="020B0604020202020204" pitchFamily="34" charset="0"/>
              <a:buChar char="•"/>
            </a:pPr>
            <a:r>
              <a:rPr lang="en-US" baseline="0" dirty="0" smtClean="0"/>
              <a:t>Manageability: ability to understand health and performance of the system, do upgrades, make changes</a:t>
            </a:r>
          </a:p>
          <a:p>
            <a:pPr marL="457200" indent="-457200">
              <a:buFont typeface="Arial" panose="020B0604020202020204" pitchFamily="34" charset="0"/>
              <a:buChar char="•"/>
            </a:pPr>
            <a:r>
              <a:rPr lang="en-US" baseline="0" dirty="0" smtClean="0"/>
              <a:t>Feasibility: ability to deliver and maintain the system on time and on budget </a:t>
            </a:r>
            <a:endParaRPr lang="en-US" dirty="0"/>
          </a:p>
        </p:txBody>
      </p:sp>
    </p:spTree>
    <p:extLst>
      <p:ext uri="{BB962C8B-B14F-4D97-AF65-F5344CB8AC3E}">
        <p14:creationId xmlns:p14="http://schemas.microsoft.com/office/powerpoint/2010/main" val="368881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throw some cache</a:t>
            </a:r>
            <a:r>
              <a:rPr lang="en-US" baseline="0" dirty="0" smtClean="0"/>
              <a:t> </a:t>
            </a:r>
            <a:r>
              <a:rPr lang="en-US" dirty="0" smtClean="0"/>
              <a:t>at it. And traffic manager. And a queue.</a:t>
            </a:r>
            <a:r>
              <a:rPr lang="en-US" baseline="0" dirty="0" smtClean="0"/>
              <a:t> Now we’re cooking with cloud!</a:t>
            </a:r>
          </a:p>
          <a:p>
            <a:endParaRPr lang="en-US" baseline="0" dirty="0" smtClean="0"/>
          </a:p>
          <a:p>
            <a:r>
              <a:rPr lang="en-US" baseline="0" dirty="0" smtClean="0"/>
              <a:t>We actually did make some massive improvements. BUT:</a:t>
            </a:r>
          </a:p>
          <a:p>
            <a:pPr marL="457200" marR="0" indent="-457200" defTabSz="457200" eaLnBrk="1" fontAlgn="auto" latinLnBrk="0" hangingPunct="1">
              <a:lnSpc>
                <a:spcPct val="125000"/>
              </a:lnSpc>
              <a:spcBef>
                <a:spcPts val="0"/>
              </a:spcBef>
              <a:spcAft>
                <a:spcPts val="0"/>
              </a:spcAft>
              <a:buClrTx/>
              <a:buSzTx/>
              <a:buFont typeface="Arial" panose="020B0604020202020204" pitchFamily="34" charset="0"/>
              <a:buChar char="•"/>
              <a:tabLst/>
              <a:defRPr/>
            </a:pPr>
            <a:r>
              <a:rPr lang="en-US" baseline="0" dirty="0" smtClean="0"/>
              <a:t>Lost our storage semantics</a:t>
            </a:r>
          </a:p>
          <a:p>
            <a:pPr marL="457200" marR="0" indent="-457200" defTabSz="457200" eaLnBrk="1" fontAlgn="auto" latinLnBrk="0" hangingPunct="1">
              <a:lnSpc>
                <a:spcPct val="125000"/>
              </a:lnSpc>
              <a:spcBef>
                <a:spcPts val="0"/>
              </a:spcBef>
              <a:spcAft>
                <a:spcPts val="0"/>
              </a:spcAft>
              <a:buClrTx/>
              <a:buSzTx/>
              <a:buFont typeface="Arial" panose="020B0604020202020204" pitchFamily="34" charset="0"/>
              <a:buChar char="•"/>
              <a:tabLst/>
              <a:defRPr/>
            </a:pPr>
            <a:r>
              <a:rPr lang="en-US" baseline="0" dirty="0" smtClean="0"/>
              <a:t>Direct path end-to-end through the system is highly coupled</a:t>
            </a:r>
          </a:p>
          <a:p>
            <a:pPr marL="457200" indent="-457200">
              <a:buFont typeface="Arial" panose="020B0604020202020204" pitchFamily="34" charset="0"/>
              <a:buChar char="•"/>
            </a:pPr>
            <a:r>
              <a:rPr lang="en-US" baseline="0" dirty="0" smtClean="0"/>
              <a:t>No load leveling</a:t>
            </a:r>
          </a:p>
          <a:p>
            <a:pPr marL="457200" indent="-457200">
              <a:buFont typeface="Arial" panose="020B0604020202020204" pitchFamily="34" charset="0"/>
              <a:buChar char="•"/>
            </a:pPr>
            <a:r>
              <a:rPr lang="en-US" baseline="0" dirty="0" smtClean="0"/>
              <a:t>Shared resources between workloads – the middle tier is processing short-term and long-term workloads</a:t>
            </a:r>
          </a:p>
          <a:p>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dirty="0" smtClean="0"/>
              <a:t>Think about how you can make a 200 response mean data “received” instead of “processed”</a:t>
            </a:r>
          </a:p>
          <a:p>
            <a:endParaRPr lang="en-US" baseline="0" dirty="0" smtClean="0"/>
          </a:p>
        </p:txBody>
      </p:sp>
    </p:spTree>
    <p:extLst>
      <p:ext uri="{BB962C8B-B14F-4D97-AF65-F5344CB8AC3E}">
        <p14:creationId xmlns:p14="http://schemas.microsoft.com/office/powerpoint/2010/main" val="160615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smtClean="0"/>
              <a:t>Made $300</a:t>
            </a:r>
            <a:r>
              <a:rPr lang="en-US" baseline="0" dirty="0" smtClean="0"/>
              <a:t> million opening weekend</a:t>
            </a:r>
          </a:p>
          <a:p>
            <a:pPr marL="457200" indent="-457200">
              <a:buFont typeface="Arial" panose="020B0604020202020204" pitchFamily="34" charset="0"/>
              <a:buChar char="•"/>
            </a:pPr>
            <a:r>
              <a:rPr lang="en-US" baseline="0" dirty="0" smtClean="0"/>
              <a:t>More than 1 million people playing on </a:t>
            </a:r>
            <a:r>
              <a:rPr lang="en-US" baseline="0" dirty="0" err="1" smtClean="0"/>
              <a:t>xbox</a:t>
            </a:r>
            <a:r>
              <a:rPr lang="en-US" baseline="0" dirty="0" smtClean="0"/>
              <a:t> live within 24 hours of release</a:t>
            </a:r>
          </a:p>
          <a:p>
            <a:pPr marL="457200" indent="-457200">
              <a:buFont typeface="Arial" panose="020B0604020202020204" pitchFamily="34" charset="0"/>
              <a:buChar char="•"/>
            </a:pP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7200"/>
          </a:xfrm>
          <a:prstGeom prst="rect">
            <a:avLst/>
          </a:prstGeom>
        </p:spPr>
        <p:txBody>
          <a:bodyPr/>
          <a:lstStyle/>
          <a:p>
            <a:fld id="{9F00D60D-1703-4D24-8308-FEE06A50A69C}" type="datetime1">
              <a:rPr lang="en-US" smtClean="0">
                <a:solidFill>
                  <a:prstClr val="black"/>
                </a:solidFill>
              </a:rPr>
              <a:pPr/>
              <a:t>8/9/2014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45040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7200"/>
          </a:xfrm>
          <a:prstGeom prst="rect">
            <a:avLst/>
          </a:prstGeom>
        </p:spPr>
        <p:txBody>
          <a:bodyPr/>
          <a:lstStyle/>
          <a:p>
            <a:fld id="{9F00D60D-1703-4D24-8308-FEE06A50A69C}" type="datetime1">
              <a:rPr lang="en-US" smtClean="0">
                <a:solidFill>
                  <a:prstClr val="black"/>
                </a:solidFill>
              </a:rPr>
              <a:pPr/>
              <a:t>8/9/2014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51639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7" y="2303859"/>
            <a:ext cx="14716126" cy="4643438"/>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18671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6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833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710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8" y="2303860"/>
            <a:ext cx="14716125" cy="4643437"/>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8" y="7072312"/>
            <a:ext cx="14716125" cy="3231654"/>
          </a:xfrm>
          <a:prstGeom prst="rect">
            <a:avLst/>
          </a:prstGeom>
        </p:spPr>
        <p:txBody>
          <a:bodyPr anchor="t"/>
          <a:lstStyle>
            <a:lvl1pPr marL="0" indent="0" algn="ctr">
              <a:spcBef>
                <a:spcPts val="0"/>
              </a:spcBef>
              <a:buSzTx/>
              <a:buNone/>
              <a:defRPr sz="4400"/>
            </a:lvl1pPr>
            <a:lvl2pPr marL="0" indent="228590" algn="ctr">
              <a:spcBef>
                <a:spcPts val="0"/>
              </a:spcBef>
              <a:buSzTx/>
              <a:buNone/>
              <a:defRPr sz="4400"/>
            </a:lvl2pPr>
            <a:lvl3pPr marL="0" indent="457180" algn="ctr">
              <a:spcBef>
                <a:spcPts val="0"/>
              </a:spcBef>
              <a:buSzTx/>
              <a:buNone/>
              <a:defRPr sz="4400"/>
            </a:lvl3pPr>
            <a:lvl4pPr marL="0" indent="685771" algn="ctr">
              <a:spcBef>
                <a:spcPts val="0"/>
              </a:spcBef>
              <a:buSzTx/>
              <a:buNone/>
              <a:defRPr sz="4400"/>
            </a:lvl4pPr>
            <a:lvl5pPr marL="0" indent="914361"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extLst>
      <p:ext uri="{BB962C8B-B14F-4D97-AF65-F5344CB8AC3E}">
        <p14:creationId xmlns:p14="http://schemas.microsoft.com/office/powerpoint/2010/main" val="2474740422"/>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6"/>
            <a:ext cx="24384000" cy="13704330"/>
          </a:xfrm>
          <a:prstGeom prst="rect">
            <a:avLst/>
          </a:prstGeom>
        </p:spPr>
      </p:pic>
      <p:sp>
        <p:nvSpPr>
          <p:cNvPr id="3" name="Rectangle 2"/>
          <p:cNvSpPr/>
          <p:nvPr userDrawn="1"/>
        </p:nvSpPr>
        <p:spPr>
          <a:xfrm>
            <a:off x="1" y="1"/>
            <a:ext cx="24384000" cy="13716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7" rtl="0"/>
            <a:endParaRPr lang="en-US" sz="3600" kern="1200">
              <a:solidFill>
                <a:srgbClr val="FFFFFF"/>
              </a:solidFill>
            </a:endParaRPr>
          </a:p>
        </p:txBody>
      </p:sp>
    </p:spTree>
    <p:extLst>
      <p:ext uri="{BB962C8B-B14F-4D97-AF65-F5344CB8AC3E}">
        <p14:creationId xmlns:p14="http://schemas.microsoft.com/office/powerpoint/2010/main" val="57316402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98645" y="959838"/>
            <a:ext cx="3044807" cy="652334"/>
          </a:xfrm>
          <a:prstGeom prst="rect">
            <a:avLst/>
          </a:prstGeom>
        </p:spPr>
      </p:pic>
      <p:pic>
        <p:nvPicPr>
          <p:cNvPr id="12" name="Picture 11"/>
          <p:cNvPicPr>
            <a:picLocks noChangeAspect="1"/>
          </p:cNvPicPr>
          <p:nvPr userDrawn="1"/>
        </p:nvPicPr>
        <p:blipFill>
          <a:blip r:embed="rId3"/>
          <a:stretch>
            <a:fillRect/>
          </a:stretch>
        </p:blipFill>
        <p:spPr>
          <a:xfrm>
            <a:off x="20259826" y="3451139"/>
            <a:ext cx="2587519" cy="5379312"/>
          </a:xfrm>
          <a:prstGeom prst="rect">
            <a:avLst/>
          </a:prstGeom>
        </p:spPr>
      </p:pic>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4"/>
          <a:stretch>
            <a:fillRect/>
          </a:stretch>
        </p:blipFill>
        <p:spPr>
          <a:xfrm>
            <a:off x="407750" y="12394613"/>
            <a:ext cx="9337758" cy="871648"/>
          </a:xfrm>
          <a:prstGeom prst="rect">
            <a:avLst/>
          </a:prstGeom>
        </p:spPr>
      </p:pic>
    </p:spTree>
    <p:extLst>
      <p:ext uri="{BB962C8B-B14F-4D97-AF65-F5344CB8AC3E}">
        <p14:creationId xmlns:p14="http://schemas.microsoft.com/office/powerpoint/2010/main" val="216421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bg2"/>
                    </a:gs>
                    <a:gs pos="100000">
                      <a:schemeClr val="bg2"/>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bg2"/>
                    </a:gs>
                    <a:gs pos="39000">
                      <a:schemeClr val="bg2"/>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2"/>
          <a:stretch>
            <a:fillRect/>
          </a:stretch>
        </p:blipFill>
        <p:spPr>
          <a:xfrm>
            <a:off x="407750" y="12394613"/>
            <a:ext cx="9337758" cy="871648"/>
          </a:xfrm>
          <a:prstGeom prst="rect">
            <a:avLst/>
          </a:prstGeom>
        </p:spPr>
      </p:pic>
      <p:pic>
        <p:nvPicPr>
          <p:cNvPr id="4" name="Picture 3"/>
          <p:cNvPicPr>
            <a:picLocks noChangeAspect="1"/>
          </p:cNvPicPr>
          <p:nvPr userDrawn="1"/>
        </p:nvPicPr>
        <p:blipFill>
          <a:blip r:embed="rId3"/>
          <a:stretch>
            <a:fillRect/>
          </a:stretch>
        </p:blipFill>
        <p:spPr>
          <a:xfrm>
            <a:off x="898644" y="959839"/>
            <a:ext cx="3047844" cy="654857"/>
          </a:xfrm>
          <a:prstGeom prst="rect">
            <a:avLst/>
          </a:prstGeom>
        </p:spPr>
      </p:pic>
      <p:grpSp>
        <p:nvGrpSpPr>
          <p:cNvPr id="10" name="Group 9"/>
          <p:cNvGrpSpPr/>
          <p:nvPr userDrawn="1"/>
        </p:nvGrpSpPr>
        <p:grpSpPr>
          <a:xfrm>
            <a:off x="20113669" y="3451140"/>
            <a:ext cx="3062522" cy="5379312"/>
            <a:chOff x="10258495" y="1759921"/>
            <a:chExt cx="1561966" cy="2743200"/>
          </a:xfrm>
        </p:grpSpPr>
        <p:sp>
          <p:nvSpPr>
            <p:cNvPr id="16" name="TextBox 1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7" name="TextBox 1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624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8792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bg2"/>
                    </a:gs>
                    <a:gs pos="34307">
                      <a:schemeClr val="bg2"/>
                    </a:gs>
                    <a:gs pos="43000">
                      <a:schemeClr val="bg2"/>
                    </a:gs>
                  </a:gsLst>
                  <a:lin ang="5400000" scaled="0"/>
                </a:gradFill>
                <a:latin typeface="+mj-lt"/>
              </a:defRPr>
            </a:lvl1pPr>
          </a:lstStyle>
          <a:p>
            <a:pPr lvl="0"/>
            <a:r>
              <a:rPr lang="en-US" dirty="0" smtClean="0"/>
              <a:t>Speaker Name</a:t>
            </a:r>
          </a:p>
        </p:txBody>
      </p:sp>
      <p:sp>
        <p:nvSpPr>
          <p:cNvPr id="8" name="Rectangle 7"/>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9" name="Group 8"/>
          <p:cNvGrpSpPr/>
          <p:nvPr userDrawn="1"/>
        </p:nvGrpSpPr>
        <p:grpSpPr>
          <a:xfrm>
            <a:off x="20113669" y="3451140"/>
            <a:ext cx="3062522" cy="5379312"/>
            <a:chOff x="10258495" y="1759921"/>
            <a:chExt cx="1561966" cy="2743200"/>
          </a:xfrm>
        </p:grpSpPr>
        <p:sp>
          <p:nvSpPr>
            <p:cNvPr id="10" name="TextBox 9"/>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1" name="TextBox 10"/>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756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5" name="Picture 4"/>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182293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Video title</a:t>
            </a:r>
            <a:endParaRPr lang="en-US" dirty="0"/>
          </a:p>
        </p:txBody>
      </p:sp>
      <p:sp>
        <p:nvSpPr>
          <p:cNvPr id="7" name="Rectangle 6"/>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8" name="Group 7"/>
          <p:cNvGrpSpPr/>
          <p:nvPr userDrawn="1"/>
        </p:nvGrpSpPr>
        <p:grpSpPr>
          <a:xfrm>
            <a:off x="20113669" y="3451140"/>
            <a:ext cx="3062522" cy="5379312"/>
            <a:chOff x="10258495" y="1759921"/>
            <a:chExt cx="1561966" cy="2743200"/>
          </a:xfrm>
        </p:grpSpPr>
        <p:sp>
          <p:nvSpPr>
            <p:cNvPr id="9" name="TextBox 8"/>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0" name="TextBox 9"/>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630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389334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bg2"/>
                    </a:gs>
                    <a:gs pos="34307">
                      <a:schemeClr val="bg2"/>
                    </a:gs>
                  </a:gsLst>
                  <a:lin ang="5400000" scaled="0"/>
                </a:gradFill>
              </a:defRPr>
            </a:lvl1pPr>
          </a:lstStyle>
          <a:p>
            <a:r>
              <a:rPr lang="en-US" dirty="0" smtClean="0"/>
              <a:t>Section title</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7" name="Group 6"/>
          <p:cNvGrpSpPr/>
          <p:nvPr userDrawn="1"/>
        </p:nvGrpSpPr>
        <p:grpSpPr>
          <a:xfrm>
            <a:off x="20113669" y="3451140"/>
            <a:ext cx="3062522" cy="5379312"/>
            <a:chOff x="10258495" y="1759921"/>
            <a:chExt cx="1561966" cy="2743200"/>
          </a:xfrm>
        </p:grpSpPr>
        <p:sp>
          <p:nvSpPr>
            <p:cNvPr id="8" name="TextBox 7"/>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9" name="TextBox 8"/>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440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586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1250">
                      <a:schemeClr val="bg1"/>
                    </a:gs>
                    <a:gs pos="100000">
                      <a:schemeClr val="bg1"/>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5428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77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87545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310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38663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2331329" y="4168345"/>
            <a:ext cx="19721344" cy="3586208"/>
          </a:xfrm>
        </p:spPr>
        <p:txBody>
          <a:bodyPr/>
          <a:lstStyle>
            <a:lvl1pPr>
              <a:defRPr sz="941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92583195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928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37680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672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55756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76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2pPr>
            <a:lvl3pPr marL="454441"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3pPr>
            <a:lvl4pPr marL="902657"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4pPr>
            <a:lvl5pPr marL="1344648"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a:gradFill>
                  <a:gsLst>
                    <a:gs pos="1250">
                      <a:schemeClr val="bg1"/>
                    </a:gs>
                    <a:gs pos="100000">
                      <a:schemeClr val="bg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501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580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14754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265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58428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Font typeface="Arial" panose="020B0604020202020204" pitchFamily="34" charset="0"/>
              <a:buNone/>
              <a:defRPr lang="en-US" sz="7059" kern="1200" dirty="0" smtClean="0">
                <a:gradFill>
                  <a:gsLst>
                    <a:gs pos="1299">
                      <a:schemeClr val="tx1"/>
                    </a:gs>
                    <a:gs pos="100000">
                      <a:schemeClr val="tx1"/>
                    </a:gs>
                  </a:gsLst>
                  <a:lin ang="5400000" scaled="0"/>
                </a:gradFill>
                <a:latin typeface="+mj-lt"/>
                <a:ea typeface="+mn-ea"/>
                <a:cs typeface="+mn-cs"/>
              </a:defRPr>
            </a:lvl1pPr>
          </a:lstStyle>
          <a:p>
            <a:pPr marL="0" lvl="0" indent="0" algn="l" defTabSz="1792405"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538479" y="3011793"/>
            <a:ext cx="7709253" cy="7692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8973385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885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smtClean="0"/>
              <a:t>Click to edit Master title style</a:t>
            </a:r>
            <a:endParaRPr lang="en-US"/>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14044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lvl1pPr>
          </a:lstStyle>
          <a:p>
            <a:r>
              <a:rPr lang="en-US" smtClean="0"/>
              <a:t>Click to edit Master title style</a:t>
            </a:r>
            <a:endParaRPr lang="en-US" dirty="0"/>
          </a:p>
        </p:txBody>
      </p:sp>
    </p:spTree>
    <p:extLst>
      <p:ext uri="{BB962C8B-B14F-4D97-AF65-F5344CB8AC3E}">
        <p14:creationId xmlns:p14="http://schemas.microsoft.com/office/powerpoint/2010/main" val="138325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63960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lvl1pPr>
          </a:lstStyle>
          <a:p>
            <a:r>
              <a:rPr lang="en-US" smtClean="0"/>
              <a:t>Click to edit Master title style</a:t>
            </a:r>
            <a:endParaRPr lang="en-US" dirty="0"/>
          </a:p>
        </p:txBody>
      </p:sp>
    </p:spTree>
    <p:extLst>
      <p:ext uri="{BB962C8B-B14F-4D97-AF65-F5344CB8AC3E}">
        <p14:creationId xmlns:p14="http://schemas.microsoft.com/office/powerpoint/2010/main" val="150826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0910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2927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gradFill>
                  <a:gsLst>
                    <a:gs pos="1250">
                      <a:schemeClr val="bg2"/>
                    </a:gs>
                    <a:gs pos="100000">
                      <a:schemeClr val="bg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gradFill>
                  <a:gsLst>
                    <a:gs pos="1250">
                      <a:schemeClr val="bg2"/>
                    </a:gs>
                    <a:gs pos="100000">
                      <a:schemeClr val="bg2"/>
                    </a:gs>
                  </a:gsLst>
                  <a:lin ang="5400000" scaled="0"/>
                </a:gradFill>
                <a:latin typeface="+mj-lt"/>
              </a:defRPr>
            </a:lvl1pPr>
          </a:lstStyle>
          <a:p>
            <a:pPr lvl="0"/>
            <a:r>
              <a:rPr lang="en-US" dirty="0" smtClean="0"/>
              <a:t>Author Name</a:t>
            </a:r>
          </a:p>
          <a:p>
            <a:pPr lvl="0"/>
            <a:r>
              <a:rPr lang="en-US" dirty="0" smtClean="0"/>
              <a:t>Title</a:t>
            </a:r>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89468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tx1"/>
                    </a:gs>
                    <a:gs pos="39000">
                      <a:schemeClr val="tx1"/>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2573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bg2"/>
                    </a:gs>
                    <a:gs pos="39000">
                      <a:schemeClr val="bg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1233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98645" y="959838"/>
            <a:ext cx="3044807" cy="652334"/>
          </a:xfrm>
          <a:prstGeom prst="rect">
            <a:avLst/>
          </a:prstGeom>
        </p:spPr>
      </p:pic>
      <p:pic>
        <p:nvPicPr>
          <p:cNvPr id="12" name="Picture 11"/>
          <p:cNvPicPr>
            <a:picLocks noChangeAspect="1"/>
          </p:cNvPicPr>
          <p:nvPr userDrawn="1"/>
        </p:nvPicPr>
        <p:blipFill>
          <a:blip r:embed="rId3"/>
          <a:stretch>
            <a:fillRect/>
          </a:stretch>
        </p:blipFill>
        <p:spPr>
          <a:xfrm>
            <a:off x="20259826" y="3451139"/>
            <a:ext cx="2587519" cy="5379312"/>
          </a:xfrm>
          <a:prstGeom prst="rect">
            <a:avLst/>
          </a:prstGeom>
        </p:spPr>
      </p:pic>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4"/>
          <a:stretch>
            <a:fillRect/>
          </a:stretch>
        </p:blipFill>
        <p:spPr>
          <a:xfrm>
            <a:off x="407750" y="12394613"/>
            <a:ext cx="9337758" cy="871648"/>
          </a:xfrm>
          <a:prstGeom prst="rect">
            <a:avLst/>
          </a:prstGeom>
        </p:spPr>
      </p:pic>
    </p:spTree>
    <p:extLst>
      <p:ext uri="{BB962C8B-B14F-4D97-AF65-F5344CB8AC3E}">
        <p14:creationId xmlns:p14="http://schemas.microsoft.com/office/powerpoint/2010/main" val="215230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2434391"/>
            <a:ext cx="10757096" cy="3527059"/>
          </a:xfrm>
        </p:spPr>
        <p:txBody>
          <a:bodyPr/>
          <a:lstStyle>
            <a:lvl1pPr>
              <a:defRPr sz="1294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12195113" y="1"/>
            <a:ext cx="12188887" cy="13712200"/>
          </a:xfrm>
          <a:blipFill>
            <a:blip r:embed="rId2"/>
            <a:stretch>
              <a:fillRect/>
            </a:stretch>
          </a:blipFill>
        </p:spPr>
        <p:txBody>
          <a:bodyPr tIns="548640" anchor="ctr" anchorCtr="0">
            <a:noAutofit/>
          </a:bodyPr>
          <a:lstStyle>
            <a:lvl1pPr marL="0" indent="0" algn="ctr">
              <a:buNone/>
              <a:defRPr sz="313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158812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13088429" y="2434391"/>
            <a:ext cx="10757096" cy="1799330"/>
          </a:xfrm>
        </p:spPr>
        <p:txBody>
          <a:bodyPr/>
          <a:lstStyle>
            <a:lvl1pPr>
              <a:defRPr sz="1294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12188887" cy="13704303"/>
          </a:xfrm>
          <a:blipFill>
            <a:blip r:embed="rId2"/>
            <a:stretch>
              <a:fillRect/>
            </a:stretch>
          </a:blipFill>
        </p:spPr>
        <p:txBody>
          <a:bodyPr tIns="548640" anchor="ctr" anchorCtr="0">
            <a:noAutofit/>
          </a:bodyPr>
          <a:lstStyle>
            <a:lvl1pPr marL="0" indent="0" algn="ctr">
              <a:buNone/>
              <a:defRPr sz="2745"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243497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03876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5" name="Group 4"/>
          <p:cNvGrpSpPr/>
          <p:nvPr userDrawn="1"/>
        </p:nvGrpSpPr>
        <p:grpSpPr>
          <a:xfrm>
            <a:off x="20113669" y="3451140"/>
            <a:ext cx="3062522" cy="5379312"/>
            <a:chOff x="10258495" y="1759921"/>
            <a:chExt cx="1561966" cy="2743200"/>
          </a:xfrm>
        </p:grpSpPr>
        <p:sp>
          <p:nvSpPr>
            <p:cNvPr id="6" name="TextBox 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7" name="TextBox 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76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95715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3234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081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78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8355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6541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bg2"/>
                    </a:gs>
                    <a:gs pos="100000">
                      <a:schemeClr val="bg2"/>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bg2"/>
                    </a:gs>
                    <a:gs pos="39000">
                      <a:schemeClr val="bg2"/>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2"/>
          <a:stretch>
            <a:fillRect/>
          </a:stretch>
        </p:blipFill>
        <p:spPr>
          <a:xfrm>
            <a:off x="407750" y="12394613"/>
            <a:ext cx="9337758" cy="871648"/>
          </a:xfrm>
          <a:prstGeom prst="rect">
            <a:avLst/>
          </a:prstGeom>
        </p:spPr>
      </p:pic>
      <p:pic>
        <p:nvPicPr>
          <p:cNvPr id="4" name="Picture 3"/>
          <p:cNvPicPr>
            <a:picLocks noChangeAspect="1"/>
          </p:cNvPicPr>
          <p:nvPr userDrawn="1"/>
        </p:nvPicPr>
        <p:blipFill>
          <a:blip r:embed="rId3"/>
          <a:stretch>
            <a:fillRect/>
          </a:stretch>
        </p:blipFill>
        <p:spPr>
          <a:xfrm>
            <a:off x="898644" y="959839"/>
            <a:ext cx="3047844" cy="654857"/>
          </a:xfrm>
          <a:prstGeom prst="rect">
            <a:avLst/>
          </a:prstGeom>
        </p:spPr>
      </p:pic>
      <p:grpSp>
        <p:nvGrpSpPr>
          <p:cNvPr id="10" name="Group 9"/>
          <p:cNvGrpSpPr/>
          <p:nvPr userDrawn="1"/>
        </p:nvGrpSpPr>
        <p:grpSpPr>
          <a:xfrm>
            <a:off x="20113669" y="3451140"/>
            <a:ext cx="3062522" cy="5379312"/>
            <a:chOff x="10258495" y="1759921"/>
            <a:chExt cx="1561966" cy="2743200"/>
          </a:xfrm>
        </p:grpSpPr>
        <p:sp>
          <p:nvSpPr>
            <p:cNvPr id="16" name="TextBox 1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7" name="TextBox 1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292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8" y="2303860"/>
            <a:ext cx="14716125" cy="4643437"/>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8" y="7072312"/>
            <a:ext cx="14716125" cy="3231654"/>
          </a:xfrm>
          <a:prstGeom prst="rect">
            <a:avLst/>
          </a:prstGeom>
        </p:spPr>
        <p:txBody>
          <a:bodyPr anchor="t"/>
          <a:lstStyle>
            <a:lvl1pPr marL="0" indent="0" algn="ctr">
              <a:spcBef>
                <a:spcPts val="0"/>
              </a:spcBef>
              <a:buSzTx/>
              <a:buNone/>
              <a:defRPr sz="4400"/>
            </a:lvl1pPr>
            <a:lvl2pPr marL="0" indent="228590" algn="ctr">
              <a:spcBef>
                <a:spcPts val="0"/>
              </a:spcBef>
              <a:buSzTx/>
              <a:buNone/>
              <a:defRPr sz="4400"/>
            </a:lvl2pPr>
            <a:lvl3pPr marL="0" indent="457180" algn="ctr">
              <a:spcBef>
                <a:spcPts val="0"/>
              </a:spcBef>
              <a:buSzTx/>
              <a:buNone/>
              <a:defRPr sz="4400"/>
            </a:lvl3pPr>
            <a:lvl4pPr marL="0" indent="685771" algn="ctr">
              <a:spcBef>
                <a:spcPts val="0"/>
              </a:spcBef>
              <a:buSzTx/>
              <a:buNone/>
              <a:defRPr sz="4400"/>
            </a:lvl4pPr>
            <a:lvl5pPr marL="0" indent="914361"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extLst>
      <p:ext uri="{BB962C8B-B14F-4D97-AF65-F5344CB8AC3E}">
        <p14:creationId xmlns:p14="http://schemas.microsoft.com/office/powerpoint/2010/main" val="3841003759"/>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6"/>
            <a:ext cx="24384000" cy="13704330"/>
          </a:xfrm>
          <a:prstGeom prst="rect">
            <a:avLst/>
          </a:prstGeom>
        </p:spPr>
      </p:pic>
      <p:sp>
        <p:nvSpPr>
          <p:cNvPr id="3" name="Rectangle 2"/>
          <p:cNvSpPr/>
          <p:nvPr userDrawn="1"/>
        </p:nvSpPr>
        <p:spPr>
          <a:xfrm>
            <a:off x="1" y="1"/>
            <a:ext cx="24384000" cy="13716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7" rtl="0"/>
            <a:endParaRPr lang="en-US" sz="3600" kern="1200">
              <a:solidFill>
                <a:srgbClr val="FFFFFF"/>
              </a:solidFill>
            </a:endParaRPr>
          </a:p>
        </p:txBody>
      </p:sp>
    </p:spTree>
    <p:extLst>
      <p:ext uri="{BB962C8B-B14F-4D97-AF65-F5344CB8AC3E}">
        <p14:creationId xmlns:p14="http://schemas.microsoft.com/office/powerpoint/2010/main" val="2177674081"/>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42208" y="11340761"/>
            <a:ext cx="17924767" cy="1769980"/>
          </a:xfrm>
          <a:noFill/>
        </p:spPr>
        <p:txBody>
          <a:bodyPr lIns="146304" tIns="109728" rIns="146304" bIns="109728" anchor="b">
            <a:noAutofit/>
          </a:bodyPr>
          <a:lstStyle>
            <a:lvl1pPr marL="0" indent="0">
              <a:spcBef>
                <a:spcPts val="0"/>
              </a:spcBef>
              <a:buNone/>
              <a:defRPr sz="392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538605" y="4151681"/>
            <a:ext cx="23306918" cy="3602872"/>
          </a:xfrm>
          <a:noFill/>
        </p:spPr>
        <p:txBody>
          <a:bodyPr lIns="146304" tIns="91440" rIns="146304" bIns="91440" anchor="t" anchorCtr="0"/>
          <a:lstStyle>
            <a:lvl1pPr>
              <a:defRPr sz="10588" spc="-196"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9861412" y="12013174"/>
            <a:ext cx="3626485" cy="774241"/>
          </a:xfrm>
          <a:prstGeom prst="rect">
            <a:avLst/>
          </a:prstGeom>
          <a:noFill/>
          <a:ln>
            <a:noFill/>
          </a:ln>
        </p:spPr>
      </p:pic>
    </p:spTree>
    <p:extLst>
      <p:ext uri="{BB962C8B-B14F-4D97-AF65-F5344CB8AC3E}">
        <p14:creationId xmlns:p14="http://schemas.microsoft.com/office/powerpoint/2010/main" val="39447738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42208" y="11340761"/>
            <a:ext cx="17924767" cy="1769980"/>
          </a:xfrm>
          <a:noFill/>
        </p:spPr>
        <p:txBody>
          <a:bodyPr lIns="146304" tIns="109728" rIns="146304" bIns="109728" anchor="b">
            <a:noAutofit/>
          </a:bodyPr>
          <a:lstStyle>
            <a:lvl1pPr marL="0" indent="0">
              <a:spcBef>
                <a:spcPts val="0"/>
              </a:spcBef>
              <a:buNone/>
              <a:defRPr sz="392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538605" y="4151681"/>
            <a:ext cx="23306918" cy="3602872"/>
          </a:xfrm>
          <a:noFill/>
        </p:spPr>
        <p:txBody>
          <a:bodyPr lIns="146304" tIns="91440" rIns="146304" bIns="91440" anchor="t" anchorCtr="0"/>
          <a:lstStyle>
            <a:lvl1pPr>
              <a:defRPr sz="10588"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20259737" y="11968280"/>
            <a:ext cx="3215250" cy="80689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404040"/>
              </a:solidFill>
            </a:endParaRPr>
          </a:p>
        </p:txBody>
      </p:sp>
    </p:spTree>
    <p:extLst>
      <p:ext uri="{BB962C8B-B14F-4D97-AF65-F5344CB8AC3E}">
        <p14:creationId xmlns:p14="http://schemas.microsoft.com/office/powerpoint/2010/main" val="19369592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04761269"/>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634226" y="3271793"/>
            <a:ext cx="17211298" cy="9862072"/>
          </a:xfrm>
        </p:spPr>
        <p:txBody>
          <a:bodyPr wrap="square">
            <a:noAutofit/>
          </a:bodyPr>
          <a:lstStyle>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555164" y="3271793"/>
            <a:ext cx="5378549" cy="9862072"/>
          </a:xfrm>
        </p:spPr>
        <p:txBody>
          <a:bodyPr>
            <a:noAutofit/>
          </a:bodyPr>
          <a:lstStyle>
            <a:lvl1pPr marL="0" indent="0">
              <a:buNone/>
              <a:defRPr kumimoji="0" lang="en-US" sz="4706"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1792405"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963113898"/>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2331329" y="4168345"/>
            <a:ext cx="19721344" cy="3586208"/>
          </a:xfrm>
        </p:spPr>
        <p:txBody>
          <a:bodyPr/>
          <a:lstStyle>
            <a:lvl1pPr>
              <a:defRPr sz="941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03738883"/>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555164" y="3271793"/>
            <a:ext cx="5378549" cy="9862072"/>
          </a:xfrm>
        </p:spPr>
        <p:txBody>
          <a:bodyPr>
            <a:noAutofit/>
          </a:bodyPr>
          <a:lstStyle>
            <a:lvl1pPr marL="672324" indent="-672324">
              <a:buNone/>
              <a:defRPr kumimoji="0" lang="en-US" sz="4706"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179240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177279725"/>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wrap="square" lIns="182880" tIns="146304" rIns="182880" bIns="146304" anchor="ctr">
            <a:noAutofit/>
          </a:bodyPr>
          <a:lstStyle>
            <a:lvl1pPr marL="0" indent="0">
              <a:lnSpc>
                <a:spcPct val="95000"/>
              </a:lnSpc>
              <a:spcBef>
                <a:spcPts val="0"/>
              </a:spcBef>
              <a:spcAft>
                <a:spcPts val="3200"/>
              </a:spcAft>
              <a:buNone/>
              <a:defRPr lang="en-US" sz="705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1600"/>
              </a:spcBef>
              <a:defRPr sz="3725">
                <a:solidFill>
                  <a:srgbClr val="FFFFFF"/>
                </a:solidFill>
              </a:defRPr>
            </a:lvl2pPr>
            <a:lvl3pPr>
              <a:lnSpc>
                <a:spcPct val="100000"/>
              </a:lnSpc>
              <a:spcBef>
                <a:spcPts val="1600"/>
              </a:spcBef>
              <a:defRPr sz="3725">
                <a:solidFill>
                  <a:srgbClr val="FFFFFF"/>
                </a:solidFill>
              </a:defRPr>
            </a:lvl3pPr>
            <a:lvl4pPr>
              <a:lnSpc>
                <a:spcPct val="100000"/>
              </a:lnSpc>
              <a:spcBef>
                <a:spcPts val="1600"/>
              </a:spcBef>
              <a:defRPr sz="3725">
                <a:solidFill>
                  <a:srgbClr val="FFFFFF"/>
                </a:solidFill>
              </a:defRPr>
            </a:lvl4pPr>
            <a:lvl5pPr>
              <a:lnSpc>
                <a:spcPct val="100000"/>
              </a:lnSpc>
              <a:spcBef>
                <a:spcPts val="1600"/>
              </a:spcBef>
              <a:defRPr sz="3725">
                <a:solidFill>
                  <a:srgbClr val="FFFFFF"/>
                </a:solidFill>
              </a:defRPr>
            </a:lvl5pPr>
          </a:lstStyle>
          <a:p>
            <a:pPr marL="0" lvl="0" indent="0" algn="l" defTabSz="1792405"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538479" y="3015103"/>
            <a:ext cx="7709295" cy="768579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784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243767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796676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None/>
              <a:defRPr lang="en-US" sz="705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1792405" rtl="0" eaLnBrk="1" latinLnBrk="0" hangingPunct="1">
              <a:spcBef>
                <a:spcPct val="20000"/>
              </a:spcBef>
              <a:spcAft>
                <a:spcPts val="3200"/>
              </a:spcAft>
            </a:pPr>
            <a:r>
              <a:rPr lang="en-US" dirty="0" smtClean="0"/>
              <a:t>Click to edit Master text styles</a:t>
            </a:r>
          </a:p>
        </p:txBody>
      </p:sp>
      <p:sp>
        <p:nvSpPr>
          <p:cNvPr id="6" name="Text Placeholder 8"/>
          <p:cNvSpPr>
            <a:spLocks noGrp="1"/>
          </p:cNvSpPr>
          <p:nvPr>
            <p:ph type="body" sz="quarter" idx="16" hasCustomPrompt="1"/>
          </p:nvPr>
        </p:nvSpPr>
        <p:spPr>
          <a:xfrm>
            <a:off x="538485" y="582139"/>
            <a:ext cx="23307043" cy="1793104"/>
          </a:xfrm>
        </p:spPr>
        <p:txBody>
          <a:bodyPr vert="horz" lIns="182880" tIns="146304" rIns="182880" bIns="146304" rtlCol="0" anchor="t">
            <a:noAutofit/>
          </a:bodyPr>
          <a:lstStyle>
            <a:lvl1pPr marL="0" indent="0"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538479" y="3015105"/>
            <a:ext cx="7709295" cy="768579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784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243767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2075959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36064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Font typeface="Arial" panose="020B0604020202020204" pitchFamily="34" charset="0"/>
              <a:buNone/>
              <a:defRPr lang="en-US" sz="7059" kern="1200" dirty="0" smtClean="0">
                <a:gradFill>
                  <a:gsLst>
                    <a:gs pos="1299">
                      <a:schemeClr val="tx1"/>
                    </a:gs>
                    <a:gs pos="100000">
                      <a:schemeClr val="tx1"/>
                    </a:gs>
                  </a:gsLst>
                  <a:lin ang="5400000" scaled="0"/>
                </a:gradFill>
                <a:latin typeface="+mj-lt"/>
                <a:ea typeface="+mn-ea"/>
                <a:cs typeface="+mn-cs"/>
              </a:defRPr>
            </a:lvl1pPr>
          </a:lstStyle>
          <a:p>
            <a:pPr marL="0" lvl="0" indent="0" algn="l" defTabSz="1792405"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538479" y="3011793"/>
            <a:ext cx="7709253" cy="7692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40252667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4"/>
            <a:ext cx="23307045" cy="2840073"/>
          </a:xfrm>
        </p:spPr>
        <p:txBody>
          <a:bodyPr>
            <a:spAutoFit/>
          </a:bodyPr>
          <a:lstStyle>
            <a:lvl1pPr>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1145441" indent="-473117">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1120424" indent="-672324">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3921"/>
            </a:lvl4pPr>
            <a:lvl5pPr>
              <a:defRPr sz="3921"/>
            </a:lvl5pPr>
          </a:lstStyle>
          <a:p>
            <a:pPr marL="0" lvl="0" indent="0" algn="l" defTabSz="1792405" rtl="0" eaLnBrk="1" latinLnBrk="0" hangingPunct="1">
              <a:spcBef>
                <a:spcPct val="20000"/>
              </a:spcBef>
              <a:spcAft>
                <a:spcPts val="1600"/>
              </a:spcAft>
              <a:buFont typeface="Arial" pitchFamily="34" charset="0"/>
              <a:buNone/>
            </a:pPr>
            <a:r>
              <a:rPr lang="en-US" dirty="0" smtClean="0"/>
              <a:t>Click to edit Master text styles</a:t>
            </a:r>
          </a:p>
          <a:p>
            <a:pPr marL="0" marR="0" lvl="1" indent="0" algn="l" defTabSz="1792405" rtl="0" eaLnBrk="1" fontAlgn="auto" latinLnBrk="0" hangingPunct="1">
              <a:lnSpc>
                <a:spcPct val="90000"/>
              </a:lnSpc>
              <a:spcBef>
                <a:spcPct val="20000"/>
              </a:spcBef>
              <a:spcAft>
                <a:spcPts val="1600"/>
              </a:spcAft>
              <a:buClr>
                <a:schemeClr val="tx1"/>
              </a:buClr>
              <a:buSzPct val="90000"/>
              <a:buFont typeface="Arial" pitchFamily="34" charset="0"/>
              <a:buNone/>
              <a:tabLst/>
            </a:pPr>
            <a:r>
              <a:rPr lang="en-US" dirty="0" smtClean="0"/>
              <a:t>Second level</a:t>
            </a:r>
          </a:p>
          <a:p>
            <a:pPr marL="896201" lvl="2" indent="-448100" algn="l" defTabSz="1792405" rtl="0" eaLnBrk="1" latinLnBrk="0" hangingPunct="1">
              <a:spcBef>
                <a:spcPct val="20000"/>
              </a:spcBef>
              <a:spcAft>
                <a:spcPts val="16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5095841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970760"/>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4191096" y="4850098"/>
            <a:ext cx="16001806" cy="401580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9861412" y="12013174"/>
            <a:ext cx="3626485" cy="774241"/>
          </a:xfrm>
          <a:prstGeom prst="rect">
            <a:avLst/>
          </a:prstGeom>
          <a:noFill/>
          <a:ln>
            <a:noFill/>
          </a:ln>
        </p:spPr>
      </p:pic>
    </p:spTree>
    <p:extLst>
      <p:ext uri="{BB962C8B-B14F-4D97-AF65-F5344CB8AC3E}">
        <p14:creationId xmlns:p14="http://schemas.microsoft.com/office/powerpoint/2010/main" val="57906819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538478" y="4524956"/>
            <a:ext cx="3064930" cy="63397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2437672" rtl="0" eaLnBrk="1" fontAlgn="base" latinLnBrk="0" hangingPunct="1">
              <a:lnSpc>
                <a:spcPct val="95000"/>
              </a:lnSpc>
              <a:spcBef>
                <a:spcPts val="0"/>
              </a:spcBef>
              <a:spcAft>
                <a:spcPts val="0"/>
              </a:spcAft>
              <a:buClr>
                <a:schemeClr val="accent1"/>
              </a:buClr>
              <a:buSzPct val="110000"/>
              <a:buFont typeface="Avenir LT Pro 45 Book" charset="0"/>
              <a:buNone/>
              <a:tabLst/>
              <a:defRPr sz="3137"/>
            </a:lvl1pPr>
          </a:lstStyle>
          <a:p>
            <a:r>
              <a:rPr lang="en-US" smtClean="0"/>
              <a:t>Click icon to add picture</a:t>
            </a:r>
            <a:endParaRPr lang="en-US" dirty="0"/>
          </a:p>
        </p:txBody>
      </p:sp>
      <p:sp>
        <p:nvSpPr>
          <p:cNvPr id="8" name="Picture Placeholder 12"/>
          <p:cNvSpPr>
            <a:spLocks noGrp="1"/>
          </p:cNvSpPr>
          <p:nvPr>
            <p:ph type="pic" sz="quarter" idx="18"/>
          </p:nvPr>
        </p:nvSpPr>
        <p:spPr>
          <a:xfrm>
            <a:off x="9303475" y="4512644"/>
            <a:ext cx="6338706" cy="636439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3137"/>
            </a:lvl1pPr>
          </a:lstStyle>
          <a:p>
            <a:r>
              <a:rPr lang="en-US" smtClean="0"/>
              <a:t>Click icon to add picture</a:t>
            </a:r>
            <a:endParaRPr lang="en-US" dirty="0"/>
          </a:p>
        </p:txBody>
      </p:sp>
      <p:sp>
        <p:nvSpPr>
          <p:cNvPr id="9" name="Picture Placeholder 12"/>
          <p:cNvSpPr>
            <a:spLocks noGrp="1"/>
          </p:cNvSpPr>
          <p:nvPr>
            <p:ph type="pic" sz="quarter" idx="19"/>
          </p:nvPr>
        </p:nvSpPr>
        <p:spPr>
          <a:xfrm>
            <a:off x="16191569" y="4514204"/>
            <a:ext cx="7653954" cy="636128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3137"/>
            </a:lvl1pPr>
          </a:lstStyle>
          <a:p>
            <a:r>
              <a:rPr lang="en-US" smtClean="0"/>
              <a:t>Click icon to add picture</a:t>
            </a:r>
            <a:endParaRPr lang="en-US" dirty="0"/>
          </a:p>
        </p:txBody>
      </p:sp>
      <p:sp>
        <p:nvSpPr>
          <p:cNvPr id="10" name="Picture Placeholder 12"/>
          <p:cNvSpPr>
            <a:spLocks noGrp="1"/>
          </p:cNvSpPr>
          <p:nvPr>
            <p:ph type="pic" sz="quarter" idx="20"/>
          </p:nvPr>
        </p:nvSpPr>
        <p:spPr>
          <a:xfrm>
            <a:off x="4152807" y="4512273"/>
            <a:ext cx="4601273" cy="636514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2437672" rtl="0" eaLnBrk="1" fontAlgn="base" latinLnBrk="0" hangingPunct="1">
              <a:lnSpc>
                <a:spcPct val="95000"/>
              </a:lnSpc>
              <a:spcBef>
                <a:spcPts val="0"/>
              </a:spcBef>
              <a:spcAft>
                <a:spcPts val="0"/>
              </a:spcAft>
              <a:buClr>
                <a:schemeClr val="accent1"/>
              </a:buClr>
              <a:buSzPct val="110000"/>
              <a:buFont typeface="Avenir LT Pro 45 Book" charset="0"/>
              <a:buNone/>
              <a:tabLst/>
              <a:defRPr sz="3137"/>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6749421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982815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676402" y="12712701"/>
            <a:ext cx="5486400" cy="730251"/>
          </a:xfrm>
          <a:prstGeom prst="rect">
            <a:avLst/>
          </a:prstGeom>
        </p:spPr>
        <p:txBody>
          <a:bodyPr/>
          <a:lstStyle/>
          <a:p>
            <a:pPr algn="l" defTabSz="1828827" rtl="0"/>
            <a:fld id="{D874E470-5443-4C09-85BA-17A859EC4EF9}" type="datetimeFigureOut">
              <a:rPr lang="en-US" sz="3529" kern="1200" smtClean="0">
                <a:solidFill>
                  <a:srgbClr val="404040"/>
                </a:solidFill>
              </a:rPr>
              <a:pPr algn="l" defTabSz="1828827" rtl="0"/>
              <a:t>8/9/2014</a:t>
            </a:fld>
            <a:endParaRPr lang="en-US" sz="3529" kern="1200">
              <a:solidFill>
                <a:srgbClr val="404040"/>
              </a:solidFill>
            </a:endParaRPr>
          </a:p>
        </p:txBody>
      </p:sp>
      <p:sp>
        <p:nvSpPr>
          <p:cNvPr id="4" name="Footer Placeholder 3"/>
          <p:cNvSpPr>
            <a:spLocks noGrp="1"/>
          </p:cNvSpPr>
          <p:nvPr>
            <p:ph type="ftr" sz="quarter" idx="11"/>
          </p:nvPr>
        </p:nvSpPr>
        <p:spPr>
          <a:xfrm>
            <a:off x="8077201" y="12712701"/>
            <a:ext cx="8229599" cy="730251"/>
          </a:xfrm>
          <a:prstGeom prst="rect">
            <a:avLst/>
          </a:prstGeom>
        </p:spPr>
        <p:txBody>
          <a:bodyPr/>
          <a:lstStyle/>
          <a:p>
            <a:pPr algn="l" defTabSz="1828827" rtl="0"/>
            <a:endParaRPr lang="en-US" sz="3529" kern="1200">
              <a:solidFill>
                <a:srgbClr val="404040"/>
              </a:solidFill>
            </a:endParaRPr>
          </a:p>
        </p:txBody>
      </p:sp>
      <p:sp>
        <p:nvSpPr>
          <p:cNvPr id="5" name="Slide Number Placeholder 4"/>
          <p:cNvSpPr>
            <a:spLocks noGrp="1"/>
          </p:cNvSpPr>
          <p:nvPr>
            <p:ph type="sldNum" sz="quarter" idx="12"/>
          </p:nvPr>
        </p:nvSpPr>
        <p:spPr>
          <a:xfrm>
            <a:off x="17221200" y="12712701"/>
            <a:ext cx="5486400" cy="730251"/>
          </a:xfrm>
          <a:prstGeom prst="rect">
            <a:avLst/>
          </a:prstGeom>
        </p:spPr>
        <p:txBody>
          <a:bodyPr/>
          <a:lstStyle/>
          <a:p>
            <a:pPr algn="l" defTabSz="1828827" rtl="0"/>
            <a:fld id="{949F96F6-30D1-4192-9DA5-E1BC0EEE24B2}" type="slidenum">
              <a:rPr lang="en-US" sz="3529" kern="1200" smtClean="0">
                <a:solidFill>
                  <a:srgbClr val="404040"/>
                </a:solidFill>
              </a:rPr>
              <a:pPr algn="l" defTabSz="1828827" rtl="0"/>
              <a:t>‹#›</a:t>
            </a:fld>
            <a:endParaRPr lang="en-US" sz="3529" kern="1200">
              <a:solidFill>
                <a:srgbClr val="404040"/>
              </a:solidFill>
            </a:endParaRPr>
          </a:p>
        </p:txBody>
      </p:sp>
    </p:spTree>
    <p:extLst>
      <p:ext uri="{BB962C8B-B14F-4D97-AF65-F5344CB8AC3E}">
        <p14:creationId xmlns:p14="http://schemas.microsoft.com/office/powerpoint/2010/main" val="124299125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6401" y="3651249"/>
            <a:ext cx="10363200" cy="545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44399" y="3651249"/>
            <a:ext cx="10363200" cy="545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676402" y="12712701"/>
            <a:ext cx="5486400" cy="730251"/>
          </a:xfrm>
          <a:prstGeom prst="rect">
            <a:avLst/>
          </a:prstGeom>
        </p:spPr>
        <p:txBody>
          <a:bodyPr/>
          <a:lstStyle/>
          <a:p>
            <a:pPr algn="l" defTabSz="1828827" rtl="0"/>
            <a:fld id="{D874E470-5443-4C09-85BA-17A859EC4EF9}" type="datetimeFigureOut">
              <a:rPr lang="en-US" sz="3529" kern="1200" smtClean="0">
                <a:solidFill>
                  <a:srgbClr val="404040"/>
                </a:solidFill>
              </a:rPr>
              <a:pPr algn="l" defTabSz="1828827" rtl="0"/>
              <a:t>8/9/2014</a:t>
            </a:fld>
            <a:endParaRPr lang="en-US" sz="3529" kern="1200">
              <a:solidFill>
                <a:srgbClr val="404040"/>
              </a:solidFill>
            </a:endParaRPr>
          </a:p>
        </p:txBody>
      </p:sp>
      <p:sp>
        <p:nvSpPr>
          <p:cNvPr id="6" name="Footer Placeholder 5"/>
          <p:cNvSpPr>
            <a:spLocks noGrp="1"/>
          </p:cNvSpPr>
          <p:nvPr>
            <p:ph type="ftr" sz="quarter" idx="11"/>
          </p:nvPr>
        </p:nvSpPr>
        <p:spPr>
          <a:xfrm>
            <a:off x="8077201" y="12712701"/>
            <a:ext cx="8229599" cy="730251"/>
          </a:xfrm>
          <a:prstGeom prst="rect">
            <a:avLst/>
          </a:prstGeom>
        </p:spPr>
        <p:txBody>
          <a:bodyPr/>
          <a:lstStyle/>
          <a:p>
            <a:pPr algn="l" defTabSz="1828827" rtl="0"/>
            <a:endParaRPr lang="en-US" sz="3529" kern="1200">
              <a:solidFill>
                <a:srgbClr val="404040"/>
              </a:solidFill>
            </a:endParaRPr>
          </a:p>
        </p:txBody>
      </p:sp>
      <p:sp>
        <p:nvSpPr>
          <p:cNvPr id="7" name="Slide Number Placeholder 6"/>
          <p:cNvSpPr>
            <a:spLocks noGrp="1"/>
          </p:cNvSpPr>
          <p:nvPr>
            <p:ph type="sldNum" sz="quarter" idx="12"/>
          </p:nvPr>
        </p:nvSpPr>
        <p:spPr>
          <a:xfrm>
            <a:off x="17221200" y="12712701"/>
            <a:ext cx="5486400" cy="730251"/>
          </a:xfrm>
          <a:prstGeom prst="rect">
            <a:avLst/>
          </a:prstGeom>
        </p:spPr>
        <p:txBody>
          <a:bodyPr/>
          <a:lstStyle/>
          <a:p>
            <a:pPr algn="l" defTabSz="1828827" rtl="0"/>
            <a:fld id="{949F96F6-30D1-4192-9DA5-E1BC0EEE24B2}" type="slidenum">
              <a:rPr lang="en-US" sz="3529" kern="1200" smtClean="0">
                <a:solidFill>
                  <a:srgbClr val="404040"/>
                </a:solidFill>
              </a:rPr>
              <a:pPr algn="l" defTabSz="1828827" rtl="0"/>
              <a:t>‹#›</a:t>
            </a:fld>
            <a:endParaRPr lang="en-US" sz="3529" kern="1200">
              <a:solidFill>
                <a:srgbClr val="404040"/>
              </a:solidFill>
            </a:endParaRPr>
          </a:p>
        </p:txBody>
      </p:sp>
    </p:spTree>
    <p:extLst>
      <p:ext uri="{BB962C8B-B14F-4D97-AF65-F5344CB8AC3E}">
        <p14:creationId xmlns:p14="http://schemas.microsoft.com/office/powerpoint/2010/main" val="326722453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1038497" y="2895606"/>
            <a:ext cx="22303836" cy="419159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923535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42208" y="11340761"/>
            <a:ext cx="17924767" cy="1769980"/>
          </a:xfrm>
          <a:noFill/>
        </p:spPr>
        <p:txBody>
          <a:bodyPr lIns="146304" tIns="109728" rIns="146304" bIns="109728" anchor="b">
            <a:noAutofit/>
          </a:bodyPr>
          <a:lstStyle>
            <a:lvl1pPr marL="0" indent="0">
              <a:spcBef>
                <a:spcPts val="0"/>
              </a:spcBef>
              <a:buNone/>
              <a:defRPr sz="392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538605" y="4151681"/>
            <a:ext cx="23306918" cy="3602872"/>
          </a:xfrm>
          <a:noFill/>
        </p:spPr>
        <p:txBody>
          <a:bodyPr lIns="146304" tIns="91440" rIns="146304" bIns="91440" anchor="t" anchorCtr="0"/>
          <a:lstStyle>
            <a:lvl1pPr>
              <a:defRPr sz="10588" spc="-196"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9861412" y="12013174"/>
            <a:ext cx="3626485" cy="774241"/>
          </a:xfrm>
          <a:prstGeom prst="rect">
            <a:avLst/>
          </a:prstGeom>
          <a:noFill/>
          <a:ln>
            <a:noFill/>
          </a:ln>
        </p:spPr>
      </p:pic>
    </p:spTree>
    <p:extLst>
      <p:ext uri="{BB962C8B-B14F-4D97-AF65-F5344CB8AC3E}">
        <p14:creationId xmlns:p14="http://schemas.microsoft.com/office/powerpoint/2010/main" val="30314792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bg2"/>
                    </a:gs>
                    <a:gs pos="34307">
                      <a:schemeClr val="bg2"/>
                    </a:gs>
                    <a:gs pos="43000">
                      <a:schemeClr val="bg2"/>
                    </a:gs>
                  </a:gsLst>
                  <a:lin ang="5400000" scaled="0"/>
                </a:gradFill>
                <a:latin typeface="+mj-lt"/>
              </a:defRPr>
            </a:lvl1pPr>
          </a:lstStyle>
          <a:p>
            <a:pPr lvl="0"/>
            <a:r>
              <a:rPr lang="en-US" dirty="0" smtClean="0"/>
              <a:t>Speaker Name</a:t>
            </a:r>
          </a:p>
        </p:txBody>
      </p:sp>
      <p:sp>
        <p:nvSpPr>
          <p:cNvPr id="8" name="Rectangle 7"/>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9" name="Group 8"/>
          <p:cNvGrpSpPr/>
          <p:nvPr userDrawn="1"/>
        </p:nvGrpSpPr>
        <p:grpSpPr>
          <a:xfrm>
            <a:off x="20113669" y="3451140"/>
            <a:ext cx="3062522" cy="5379312"/>
            <a:chOff x="10258495" y="1759921"/>
            <a:chExt cx="1561966" cy="2743200"/>
          </a:xfrm>
        </p:grpSpPr>
        <p:sp>
          <p:nvSpPr>
            <p:cNvPr id="10" name="TextBox 9"/>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1" name="TextBox 10"/>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547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42208" y="11340761"/>
            <a:ext cx="17924767" cy="1769980"/>
          </a:xfrm>
          <a:noFill/>
        </p:spPr>
        <p:txBody>
          <a:bodyPr lIns="146304" tIns="109728" rIns="146304" bIns="109728" anchor="b">
            <a:noAutofit/>
          </a:bodyPr>
          <a:lstStyle>
            <a:lvl1pPr marL="0" indent="0">
              <a:spcBef>
                <a:spcPts val="0"/>
              </a:spcBef>
              <a:buNone/>
              <a:defRPr sz="392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538605" y="4151681"/>
            <a:ext cx="23306918" cy="3602872"/>
          </a:xfrm>
          <a:noFill/>
        </p:spPr>
        <p:txBody>
          <a:bodyPr lIns="146304" tIns="91440" rIns="146304" bIns="91440" anchor="t" anchorCtr="0"/>
          <a:lstStyle>
            <a:lvl1pPr>
              <a:defRPr sz="10588"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20259737" y="11968280"/>
            <a:ext cx="3215250" cy="80689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404040"/>
              </a:solidFill>
            </a:endParaRPr>
          </a:p>
        </p:txBody>
      </p:sp>
    </p:spTree>
    <p:extLst>
      <p:ext uri="{BB962C8B-B14F-4D97-AF65-F5344CB8AC3E}">
        <p14:creationId xmlns:p14="http://schemas.microsoft.com/office/powerpoint/2010/main" val="22578166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4121673"/>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634226" y="3271793"/>
            <a:ext cx="17211298" cy="9862072"/>
          </a:xfrm>
        </p:spPr>
        <p:txBody>
          <a:bodyPr wrap="square">
            <a:noAutofit/>
          </a:bodyPr>
          <a:lstStyle>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555164" y="3271793"/>
            <a:ext cx="5378549" cy="9862072"/>
          </a:xfrm>
        </p:spPr>
        <p:txBody>
          <a:bodyPr>
            <a:noAutofit/>
          </a:bodyPr>
          <a:lstStyle>
            <a:lvl1pPr marL="0" indent="0">
              <a:buNone/>
              <a:defRPr kumimoji="0" lang="en-US" sz="4706"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1792405"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44814119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2331329" y="4168345"/>
            <a:ext cx="19721344" cy="3586208"/>
          </a:xfrm>
        </p:spPr>
        <p:txBody>
          <a:bodyPr/>
          <a:lstStyle>
            <a:lvl1pPr>
              <a:defRPr sz="941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78659241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555164" y="3271793"/>
            <a:ext cx="5378549" cy="9862072"/>
          </a:xfrm>
        </p:spPr>
        <p:txBody>
          <a:bodyPr>
            <a:noAutofit/>
          </a:bodyPr>
          <a:lstStyle>
            <a:lvl1pPr marL="672324" indent="-672324">
              <a:buNone/>
              <a:defRPr kumimoji="0" lang="en-US" sz="4706"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179240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9232784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wrap="square" lIns="182880" tIns="146304" rIns="182880" bIns="146304" anchor="ctr">
            <a:noAutofit/>
          </a:bodyPr>
          <a:lstStyle>
            <a:lvl1pPr marL="0" indent="0">
              <a:lnSpc>
                <a:spcPct val="95000"/>
              </a:lnSpc>
              <a:spcBef>
                <a:spcPts val="0"/>
              </a:spcBef>
              <a:spcAft>
                <a:spcPts val="3200"/>
              </a:spcAft>
              <a:buNone/>
              <a:defRPr lang="en-US" sz="705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1600"/>
              </a:spcBef>
              <a:defRPr sz="3725">
                <a:solidFill>
                  <a:srgbClr val="FFFFFF"/>
                </a:solidFill>
              </a:defRPr>
            </a:lvl2pPr>
            <a:lvl3pPr>
              <a:lnSpc>
                <a:spcPct val="100000"/>
              </a:lnSpc>
              <a:spcBef>
                <a:spcPts val="1600"/>
              </a:spcBef>
              <a:defRPr sz="3725">
                <a:solidFill>
                  <a:srgbClr val="FFFFFF"/>
                </a:solidFill>
              </a:defRPr>
            </a:lvl3pPr>
            <a:lvl4pPr>
              <a:lnSpc>
                <a:spcPct val="100000"/>
              </a:lnSpc>
              <a:spcBef>
                <a:spcPts val="1600"/>
              </a:spcBef>
              <a:defRPr sz="3725">
                <a:solidFill>
                  <a:srgbClr val="FFFFFF"/>
                </a:solidFill>
              </a:defRPr>
            </a:lvl4pPr>
            <a:lvl5pPr>
              <a:lnSpc>
                <a:spcPct val="100000"/>
              </a:lnSpc>
              <a:spcBef>
                <a:spcPts val="1600"/>
              </a:spcBef>
              <a:defRPr sz="3725">
                <a:solidFill>
                  <a:srgbClr val="FFFFFF"/>
                </a:solidFill>
              </a:defRPr>
            </a:lvl5pPr>
          </a:lstStyle>
          <a:p>
            <a:pPr marL="0" lvl="0" indent="0" algn="l" defTabSz="1792405"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538479" y="3015103"/>
            <a:ext cx="7709295" cy="768579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784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243767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902509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None/>
              <a:defRPr lang="en-US" sz="705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1792405" rtl="0" eaLnBrk="1" latinLnBrk="0" hangingPunct="1">
              <a:spcBef>
                <a:spcPct val="20000"/>
              </a:spcBef>
              <a:spcAft>
                <a:spcPts val="3200"/>
              </a:spcAft>
            </a:pPr>
            <a:r>
              <a:rPr lang="en-US" dirty="0" smtClean="0"/>
              <a:t>Click to edit Master text styles</a:t>
            </a:r>
          </a:p>
        </p:txBody>
      </p:sp>
      <p:sp>
        <p:nvSpPr>
          <p:cNvPr id="6" name="Text Placeholder 8"/>
          <p:cNvSpPr>
            <a:spLocks noGrp="1"/>
          </p:cNvSpPr>
          <p:nvPr>
            <p:ph type="body" sz="quarter" idx="16" hasCustomPrompt="1"/>
          </p:nvPr>
        </p:nvSpPr>
        <p:spPr>
          <a:xfrm>
            <a:off x="538485" y="582139"/>
            <a:ext cx="23307043" cy="1793104"/>
          </a:xfrm>
        </p:spPr>
        <p:txBody>
          <a:bodyPr vert="horz" lIns="182880" tIns="146304" rIns="182880" bIns="146304" rtlCol="0" anchor="t">
            <a:noAutofit/>
          </a:bodyPr>
          <a:lstStyle>
            <a:lvl1pPr marL="0" indent="0"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538479" y="3015105"/>
            <a:ext cx="7709295" cy="768579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784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243767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362576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Font typeface="Arial" panose="020B0604020202020204" pitchFamily="34" charset="0"/>
              <a:buNone/>
              <a:defRPr lang="en-US" sz="7059" kern="1200" dirty="0" smtClean="0">
                <a:gradFill>
                  <a:gsLst>
                    <a:gs pos="1299">
                      <a:schemeClr val="tx1"/>
                    </a:gs>
                    <a:gs pos="100000">
                      <a:schemeClr val="tx1"/>
                    </a:gs>
                  </a:gsLst>
                  <a:lin ang="5400000" scaled="0"/>
                </a:gradFill>
                <a:latin typeface="+mj-lt"/>
                <a:ea typeface="+mn-ea"/>
                <a:cs typeface="+mn-cs"/>
              </a:defRPr>
            </a:lvl1pPr>
          </a:lstStyle>
          <a:p>
            <a:pPr marL="0" lvl="0" indent="0" algn="l" defTabSz="1792405"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538479" y="3011793"/>
            <a:ext cx="7709253" cy="7692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2468481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4"/>
            <a:ext cx="23307045" cy="2840073"/>
          </a:xfrm>
        </p:spPr>
        <p:txBody>
          <a:bodyPr>
            <a:spAutoFit/>
          </a:bodyPr>
          <a:lstStyle>
            <a:lvl1pPr>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1145441" indent="-473117">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1120424" indent="-672324">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3921"/>
            </a:lvl4pPr>
            <a:lvl5pPr>
              <a:defRPr sz="3921"/>
            </a:lvl5pPr>
          </a:lstStyle>
          <a:p>
            <a:pPr marL="0" lvl="0" indent="0" algn="l" defTabSz="1792405" rtl="0" eaLnBrk="1" latinLnBrk="0" hangingPunct="1">
              <a:spcBef>
                <a:spcPct val="20000"/>
              </a:spcBef>
              <a:spcAft>
                <a:spcPts val="1600"/>
              </a:spcAft>
              <a:buFont typeface="Arial" pitchFamily="34" charset="0"/>
              <a:buNone/>
            </a:pPr>
            <a:r>
              <a:rPr lang="en-US" dirty="0" smtClean="0"/>
              <a:t>Click to edit Master text styles</a:t>
            </a:r>
          </a:p>
          <a:p>
            <a:pPr marL="0" marR="0" lvl="1" indent="0" algn="l" defTabSz="1792405" rtl="0" eaLnBrk="1" fontAlgn="auto" latinLnBrk="0" hangingPunct="1">
              <a:lnSpc>
                <a:spcPct val="90000"/>
              </a:lnSpc>
              <a:spcBef>
                <a:spcPct val="20000"/>
              </a:spcBef>
              <a:spcAft>
                <a:spcPts val="1600"/>
              </a:spcAft>
              <a:buClr>
                <a:schemeClr val="tx1"/>
              </a:buClr>
              <a:buSzPct val="90000"/>
              <a:buFont typeface="Arial" pitchFamily="34" charset="0"/>
              <a:buNone/>
              <a:tabLst/>
            </a:pPr>
            <a:r>
              <a:rPr lang="en-US" dirty="0" smtClean="0"/>
              <a:t>Second level</a:t>
            </a:r>
          </a:p>
          <a:p>
            <a:pPr marL="896201" lvl="2" indent="-448100" algn="l" defTabSz="1792405" rtl="0" eaLnBrk="1" latinLnBrk="0" hangingPunct="1">
              <a:spcBef>
                <a:spcPct val="20000"/>
              </a:spcBef>
              <a:spcAft>
                <a:spcPts val="16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3547151"/>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36125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5" name="Picture 4"/>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7568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4191096" y="4850098"/>
            <a:ext cx="16001806" cy="401580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9861412" y="12013174"/>
            <a:ext cx="3626485" cy="774241"/>
          </a:xfrm>
          <a:prstGeom prst="rect">
            <a:avLst/>
          </a:prstGeom>
          <a:noFill/>
          <a:ln>
            <a:noFill/>
          </a:ln>
        </p:spPr>
      </p:pic>
    </p:spTree>
    <p:extLst>
      <p:ext uri="{BB962C8B-B14F-4D97-AF65-F5344CB8AC3E}">
        <p14:creationId xmlns:p14="http://schemas.microsoft.com/office/powerpoint/2010/main" val="958425597"/>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538478" y="4524956"/>
            <a:ext cx="3064930" cy="63397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2437672" rtl="0" eaLnBrk="1" fontAlgn="base" latinLnBrk="0" hangingPunct="1">
              <a:lnSpc>
                <a:spcPct val="95000"/>
              </a:lnSpc>
              <a:spcBef>
                <a:spcPts val="0"/>
              </a:spcBef>
              <a:spcAft>
                <a:spcPts val="0"/>
              </a:spcAft>
              <a:buClr>
                <a:schemeClr val="accent1"/>
              </a:buClr>
              <a:buSzPct val="110000"/>
              <a:buFont typeface="Avenir LT Pro 45 Book" charset="0"/>
              <a:buNone/>
              <a:tabLst/>
              <a:defRPr sz="3137"/>
            </a:lvl1pPr>
          </a:lstStyle>
          <a:p>
            <a:r>
              <a:rPr lang="en-US" smtClean="0"/>
              <a:t>Click icon to add picture</a:t>
            </a:r>
            <a:endParaRPr lang="en-US" dirty="0"/>
          </a:p>
        </p:txBody>
      </p:sp>
      <p:sp>
        <p:nvSpPr>
          <p:cNvPr id="8" name="Picture Placeholder 12"/>
          <p:cNvSpPr>
            <a:spLocks noGrp="1"/>
          </p:cNvSpPr>
          <p:nvPr>
            <p:ph type="pic" sz="quarter" idx="18"/>
          </p:nvPr>
        </p:nvSpPr>
        <p:spPr>
          <a:xfrm>
            <a:off x="9303475" y="4512644"/>
            <a:ext cx="6338706" cy="636439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3137"/>
            </a:lvl1pPr>
          </a:lstStyle>
          <a:p>
            <a:r>
              <a:rPr lang="en-US" smtClean="0"/>
              <a:t>Click icon to add picture</a:t>
            </a:r>
            <a:endParaRPr lang="en-US" dirty="0"/>
          </a:p>
        </p:txBody>
      </p:sp>
      <p:sp>
        <p:nvSpPr>
          <p:cNvPr id="9" name="Picture Placeholder 12"/>
          <p:cNvSpPr>
            <a:spLocks noGrp="1"/>
          </p:cNvSpPr>
          <p:nvPr>
            <p:ph type="pic" sz="quarter" idx="19"/>
          </p:nvPr>
        </p:nvSpPr>
        <p:spPr>
          <a:xfrm>
            <a:off x="16191569" y="4514204"/>
            <a:ext cx="7653954" cy="636128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3137"/>
            </a:lvl1pPr>
          </a:lstStyle>
          <a:p>
            <a:r>
              <a:rPr lang="en-US" smtClean="0"/>
              <a:t>Click icon to add picture</a:t>
            </a:r>
            <a:endParaRPr lang="en-US" dirty="0"/>
          </a:p>
        </p:txBody>
      </p:sp>
      <p:sp>
        <p:nvSpPr>
          <p:cNvPr id="10" name="Picture Placeholder 12"/>
          <p:cNvSpPr>
            <a:spLocks noGrp="1"/>
          </p:cNvSpPr>
          <p:nvPr>
            <p:ph type="pic" sz="quarter" idx="20"/>
          </p:nvPr>
        </p:nvSpPr>
        <p:spPr>
          <a:xfrm>
            <a:off x="4152807" y="4512273"/>
            <a:ext cx="4601273" cy="636514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2437672" rtl="0" eaLnBrk="1" fontAlgn="base" latinLnBrk="0" hangingPunct="1">
              <a:lnSpc>
                <a:spcPct val="95000"/>
              </a:lnSpc>
              <a:spcBef>
                <a:spcPts val="0"/>
              </a:spcBef>
              <a:spcAft>
                <a:spcPts val="0"/>
              </a:spcAft>
              <a:buClr>
                <a:schemeClr val="accent1"/>
              </a:buClr>
              <a:buSzPct val="110000"/>
              <a:buFont typeface="Avenir LT Pro 45 Book" charset="0"/>
              <a:buNone/>
              <a:tabLst/>
              <a:defRPr sz="3137"/>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6296551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51462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676402" y="12712701"/>
            <a:ext cx="5486400" cy="730251"/>
          </a:xfrm>
          <a:prstGeom prst="rect">
            <a:avLst/>
          </a:prstGeom>
        </p:spPr>
        <p:txBody>
          <a:bodyPr/>
          <a:lstStyle/>
          <a:p>
            <a:pPr algn="l" defTabSz="1828827" rtl="0"/>
            <a:fld id="{D874E470-5443-4C09-85BA-17A859EC4EF9}" type="datetimeFigureOut">
              <a:rPr lang="en-US" sz="3529" kern="1200" smtClean="0">
                <a:solidFill>
                  <a:srgbClr val="404040"/>
                </a:solidFill>
              </a:rPr>
              <a:pPr algn="l" defTabSz="1828827" rtl="0"/>
              <a:t>8/9/2014</a:t>
            </a:fld>
            <a:endParaRPr lang="en-US" sz="3529" kern="1200">
              <a:solidFill>
                <a:srgbClr val="404040"/>
              </a:solidFill>
            </a:endParaRPr>
          </a:p>
        </p:txBody>
      </p:sp>
      <p:sp>
        <p:nvSpPr>
          <p:cNvPr id="4" name="Footer Placeholder 3"/>
          <p:cNvSpPr>
            <a:spLocks noGrp="1"/>
          </p:cNvSpPr>
          <p:nvPr>
            <p:ph type="ftr" sz="quarter" idx="11"/>
          </p:nvPr>
        </p:nvSpPr>
        <p:spPr>
          <a:xfrm>
            <a:off x="8077201" y="12712701"/>
            <a:ext cx="8229599" cy="730251"/>
          </a:xfrm>
          <a:prstGeom prst="rect">
            <a:avLst/>
          </a:prstGeom>
        </p:spPr>
        <p:txBody>
          <a:bodyPr/>
          <a:lstStyle/>
          <a:p>
            <a:pPr algn="l" defTabSz="1828827" rtl="0"/>
            <a:endParaRPr lang="en-US" sz="3529" kern="1200">
              <a:solidFill>
                <a:srgbClr val="404040"/>
              </a:solidFill>
            </a:endParaRPr>
          </a:p>
        </p:txBody>
      </p:sp>
      <p:sp>
        <p:nvSpPr>
          <p:cNvPr id="5" name="Slide Number Placeholder 4"/>
          <p:cNvSpPr>
            <a:spLocks noGrp="1"/>
          </p:cNvSpPr>
          <p:nvPr>
            <p:ph type="sldNum" sz="quarter" idx="12"/>
          </p:nvPr>
        </p:nvSpPr>
        <p:spPr>
          <a:xfrm>
            <a:off x="17221200" y="12712701"/>
            <a:ext cx="5486400" cy="730251"/>
          </a:xfrm>
          <a:prstGeom prst="rect">
            <a:avLst/>
          </a:prstGeom>
        </p:spPr>
        <p:txBody>
          <a:bodyPr/>
          <a:lstStyle/>
          <a:p>
            <a:pPr algn="l" defTabSz="1828827" rtl="0"/>
            <a:fld id="{949F96F6-30D1-4192-9DA5-E1BC0EEE24B2}" type="slidenum">
              <a:rPr lang="en-US" sz="3529" kern="1200" smtClean="0">
                <a:solidFill>
                  <a:srgbClr val="404040"/>
                </a:solidFill>
              </a:rPr>
              <a:pPr algn="l" defTabSz="1828827" rtl="0"/>
              <a:t>‹#›</a:t>
            </a:fld>
            <a:endParaRPr lang="en-US" sz="3529" kern="1200">
              <a:solidFill>
                <a:srgbClr val="404040"/>
              </a:solidFill>
            </a:endParaRPr>
          </a:p>
        </p:txBody>
      </p:sp>
    </p:spTree>
    <p:extLst>
      <p:ext uri="{BB962C8B-B14F-4D97-AF65-F5344CB8AC3E}">
        <p14:creationId xmlns:p14="http://schemas.microsoft.com/office/powerpoint/2010/main" val="148983731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6401" y="3651249"/>
            <a:ext cx="10363200" cy="545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44399" y="3651249"/>
            <a:ext cx="10363200" cy="545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676402" y="12712701"/>
            <a:ext cx="5486400" cy="730251"/>
          </a:xfrm>
          <a:prstGeom prst="rect">
            <a:avLst/>
          </a:prstGeom>
        </p:spPr>
        <p:txBody>
          <a:bodyPr/>
          <a:lstStyle/>
          <a:p>
            <a:pPr algn="l" defTabSz="1828827" rtl="0"/>
            <a:fld id="{D874E470-5443-4C09-85BA-17A859EC4EF9}" type="datetimeFigureOut">
              <a:rPr lang="en-US" sz="3529" kern="1200" smtClean="0">
                <a:solidFill>
                  <a:srgbClr val="404040"/>
                </a:solidFill>
              </a:rPr>
              <a:pPr algn="l" defTabSz="1828827" rtl="0"/>
              <a:t>8/9/2014</a:t>
            </a:fld>
            <a:endParaRPr lang="en-US" sz="3529" kern="1200">
              <a:solidFill>
                <a:srgbClr val="404040"/>
              </a:solidFill>
            </a:endParaRPr>
          </a:p>
        </p:txBody>
      </p:sp>
      <p:sp>
        <p:nvSpPr>
          <p:cNvPr id="6" name="Footer Placeholder 5"/>
          <p:cNvSpPr>
            <a:spLocks noGrp="1"/>
          </p:cNvSpPr>
          <p:nvPr>
            <p:ph type="ftr" sz="quarter" idx="11"/>
          </p:nvPr>
        </p:nvSpPr>
        <p:spPr>
          <a:xfrm>
            <a:off x="8077201" y="12712701"/>
            <a:ext cx="8229599" cy="730251"/>
          </a:xfrm>
          <a:prstGeom prst="rect">
            <a:avLst/>
          </a:prstGeom>
        </p:spPr>
        <p:txBody>
          <a:bodyPr/>
          <a:lstStyle/>
          <a:p>
            <a:pPr algn="l" defTabSz="1828827" rtl="0"/>
            <a:endParaRPr lang="en-US" sz="3529" kern="1200">
              <a:solidFill>
                <a:srgbClr val="404040"/>
              </a:solidFill>
            </a:endParaRPr>
          </a:p>
        </p:txBody>
      </p:sp>
      <p:sp>
        <p:nvSpPr>
          <p:cNvPr id="7" name="Slide Number Placeholder 6"/>
          <p:cNvSpPr>
            <a:spLocks noGrp="1"/>
          </p:cNvSpPr>
          <p:nvPr>
            <p:ph type="sldNum" sz="quarter" idx="12"/>
          </p:nvPr>
        </p:nvSpPr>
        <p:spPr>
          <a:xfrm>
            <a:off x="17221200" y="12712701"/>
            <a:ext cx="5486400" cy="730251"/>
          </a:xfrm>
          <a:prstGeom prst="rect">
            <a:avLst/>
          </a:prstGeom>
        </p:spPr>
        <p:txBody>
          <a:bodyPr/>
          <a:lstStyle/>
          <a:p>
            <a:pPr algn="l" defTabSz="1828827" rtl="0"/>
            <a:fld id="{949F96F6-30D1-4192-9DA5-E1BC0EEE24B2}" type="slidenum">
              <a:rPr lang="en-US" sz="3529" kern="1200" smtClean="0">
                <a:solidFill>
                  <a:srgbClr val="404040"/>
                </a:solidFill>
              </a:rPr>
              <a:pPr algn="l" defTabSz="1828827" rtl="0"/>
              <a:t>‹#›</a:t>
            </a:fld>
            <a:endParaRPr lang="en-US" sz="3529" kern="1200">
              <a:solidFill>
                <a:srgbClr val="404040"/>
              </a:solidFill>
            </a:endParaRPr>
          </a:p>
        </p:txBody>
      </p:sp>
    </p:spTree>
    <p:extLst>
      <p:ext uri="{BB962C8B-B14F-4D97-AF65-F5344CB8AC3E}">
        <p14:creationId xmlns:p14="http://schemas.microsoft.com/office/powerpoint/2010/main" val="7537335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1038497" y="2895606"/>
            <a:ext cx="22303836" cy="419159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665700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42208" y="11340761"/>
            <a:ext cx="17924767" cy="1769980"/>
          </a:xfrm>
          <a:noFill/>
        </p:spPr>
        <p:txBody>
          <a:bodyPr lIns="146304" tIns="109728" rIns="146304" bIns="109728" anchor="b">
            <a:noAutofit/>
          </a:bodyPr>
          <a:lstStyle>
            <a:lvl1pPr marL="0" indent="0">
              <a:spcBef>
                <a:spcPts val="0"/>
              </a:spcBef>
              <a:buNone/>
              <a:defRPr sz="392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538605" y="4151681"/>
            <a:ext cx="23306918" cy="3602872"/>
          </a:xfrm>
          <a:noFill/>
        </p:spPr>
        <p:txBody>
          <a:bodyPr lIns="146304" tIns="91440" rIns="146304" bIns="91440" anchor="t" anchorCtr="0"/>
          <a:lstStyle>
            <a:lvl1pPr>
              <a:defRPr sz="10588" spc="-196"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9861412" y="12013174"/>
            <a:ext cx="3626485" cy="774241"/>
          </a:xfrm>
          <a:prstGeom prst="rect">
            <a:avLst/>
          </a:prstGeom>
          <a:noFill/>
          <a:ln>
            <a:noFill/>
          </a:ln>
        </p:spPr>
      </p:pic>
    </p:spTree>
    <p:extLst>
      <p:ext uri="{BB962C8B-B14F-4D97-AF65-F5344CB8AC3E}">
        <p14:creationId xmlns:p14="http://schemas.microsoft.com/office/powerpoint/2010/main" val="30972376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42208" y="11340761"/>
            <a:ext cx="17924767" cy="1769980"/>
          </a:xfrm>
          <a:noFill/>
        </p:spPr>
        <p:txBody>
          <a:bodyPr lIns="146304" tIns="109728" rIns="146304" bIns="109728" anchor="b">
            <a:noAutofit/>
          </a:bodyPr>
          <a:lstStyle>
            <a:lvl1pPr marL="0" indent="0">
              <a:spcBef>
                <a:spcPts val="0"/>
              </a:spcBef>
              <a:buNone/>
              <a:defRPr sz="392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538605" y="4151681"/>
            <a:ext cx="23306918" cy="3602872"/>
          </a:xfrm>
          <a:noFill/>
        </p:spPr>
        <p:txBody>
          <a:bodyPr lIns="146304" tIns="91440" rIns="146304" bIns="91440" anchor="t" anchorCtr="0"/>
          <a:lstStyle>
            <a:lvl1pPr>
              <a:defRPr sz="10588"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20259737" y="11968280"/>
            <a:ext cx="3215250" cy="80689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404040"/>
              </a:solidFill>
            </a:endParaRPr>
          </a:p>
        </p:txBody>
      </p:sp>
    </p:spTree>
    <p:extLst>
      <p:ext uri="{BB962C8B-B14F-4D97-AF65-F5344CB8AC3E}">
        <p14:creationId xmlns:p14="http://schemas.microsoft.com/office/powerpoint/2010/main" val="19747367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7482692"/>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634226" y="3271793"/>
            <a:ext cx="17211298" cy="9862072"/>
          </a:xfrm>
        </p:spPr>
        <p:txBody>
          <a:bodyPr wrap="square">
            <a:noAutofit/>
          </a:bodyPr>
          <a:lstStyle>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555164" y="3271793"/>
            <a:ext cx="5378549" cy="9862072"/>
          </a:xfrm>
        </p:spPr>
        <p:txBody>
          <a:bodyPr>
            <a:noAutofit/>
          </a:bodyPr>
          <a:lstStyle>
            <a:lvl1pPr marL="0" indent="0">
              <a:buNone/>
              <a:defRPr kumimoji="0" lang="en-US" sz="4706"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1792405"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400580892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Video title</a:t>
            </a:r>
            <a:endParaRPr lang="en-US" dirty="0"/>
          </a:p>
        </p:txBody>
      </p:sp>
      <p:sp>
        <p:nvSpPr>
          <p:cNvPr id="7" name="Rectangle 6"/>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8" name="Group 7"/>
          <p:cNvGrpSpPr/>
          <p:nvPr userDrawn="1"/>
        </p:nvGrpSpPr>
        <p:grpSpPr>
          <a:xfrm>
            <a:off x="20113669" y="3451140"/>
            <a:ext cx="3062522" cy="5379312"/>
            <a:chOff x="10258495" y="1759921"/>
            <a:chExt cx="1561966" cy="2743200"/>
          </a:xfrm>
        </p:grpSpPr>
        <p:sp>
          <p:nvSpPr>
            <p:cNvPr id="9" name="TextBox 8"/>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0" name="TextBox 9"/>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493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2331329" y="4168345"/>
            <a:ext cx="19721344" cy="3586208"/>
          </a:xfrm>
        </p:spPr>
        <p:txBody>
          <a:bodyPr/>
          <a:lstStyle>
            <a:lvl1pPr>
              <a:defRPr sz="941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35961303"/>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555164" y="3271793"/>
            <a:ext cx="5378549" cy="9862072"/>
          </a:xfrm>
        </p:spPr>
        <p:txBody>
          <a:bodyPr>
            <a:noAutofit/>
          </a:bodyPr>
          <a:lstStyle>
            <a:lvl1pPr marL="672324" indent="-672324">
              <a:buNone/>
              <a:defRPr kumimoji="0" lang="en-US" sz="4706"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179240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247458727"/>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wrap="square" lIns="182880" tIns="146304" rIns="182880" bIns="146304" anchor="ctr">
            <a:noAutofit/>
          </a:bodyPr>
          <a:lstStyle>
            <a:lvl1pPr marL="0" indent="0">
              <a:lnSpc>
                <a:spcPct val="95000"/>
              </a:lnSpc>
              <a:spcBef>
                <a:spcPts val="0"/>
              </a:spcBef>
              <a:spcAft>
                <a:spcPts val="3200"/>
              </a:spcAft>
              <a:buNone/>
              <a:defRPr lang="en-US" sz="705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1600"/>
              </a:spcBef>
              <a:defRPr sz="3725">
                <a:solidFill>
                  <a:srgbClr val="FFFFFF"/>
                </a:solidFill>
              </a:defRPr>
            </a:lvl2pPr>
            <a:lvl3pPr>
              <a:lnSpc>
                <a:spcPct val="100000"/>
              </a:lnSpc>
              <a:spcBef>
                <a:spcPts val="1600"/>
              </a:spcBef>
              <a:defRPr sz="3725">
                <a:solidFill>
                  <a:srgbClr val="FFFFFF"/>
                </a:solidFill>
              </a:defRPr>
            </a:lvl3pPr>
            <a:lvl4pPr>
              <a:lnSpc>
                <a:spcPct val="100000"/>
              </a:lnSpc>
              <a:spcBef>
                <a:spcPts val="1600"/>
              </a:spcBef>
              <a:defRPr sz="3725">
                <a:solidFill>
                  <a:srgbClr val="FFFFFF"/>
                </a:solidFill>
              </a:defRPr>
            </a:lvl4pPr>
            <a:lvl5pPr>
              <a:lnSpc>
                <a:spcPct val="100000"/>
              </a:lnSpc>
              <a:spcBef>
                <a:spcPts val="1600"/>
              </a:spcBef>
              <a:defRPr sz="3725">
                <a:solidFill>
                  <a:srgbClr val="FFFFFF"/>
                </a:solidFill>
              </a:defRPr>
            </a:lvl5pPr>
          </a:lstStyle>
          <a:p>
            <a:pPr marL="0" lvl="0" indent="0" algn="l" defTabSz="1792405"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538479" y="3015103"/>
            <a:ext cx="7709295" cy="768579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784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243767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1827991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None/>
              <a:defRPr lang="en-US" sz="705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1792405" rtl="0" eaLnBrk="1" latinLnBrk="0" hangingPunct="1">
              <a:spcBef>
                <a:spcPct val="20000"/>
              </a:spcBef>
              <a:spcAft>
                <a:spcPts val="3200"/>
              </a:spcAft>
            </a:pPr>
            <a:r>
              <a:rPr lang="en-US" dirty="0" smtClean="0"/>
              <a:t>Click to edit Master text styles</a:t>
            </a:r>
          </a:p>
        </p:txBody>
      </p:sp>
      <p:sp>
        <p:nvSpPr>
          <p:cNvPr id="6" name="Text Placeholder 8"/>
          <p:cNvSpPr>
            <a:spLocks noGrp="1"/>
          </p:cNvSpPr>
          <p:nvPr>
            <p:ph type="body" sz="quarter" idx="16" hasCustomPrompt="1"/>
          </p:nvPr>
        </p:nvSpPr>
        <p:spPr>
          <a:xfrm>
            <a:off x="538485" y="582139"/>
            <a:ext cx="23307043" cy="1793104"/>
          </a:xfrm>
        </p:spPr>
        <p:txBody>
          <a:bodyPr vert="horz" lIns="182880" tIns="146304" rIns="182880" bIns="146304" rtlCol="0" anchor="t">
            <a:noAutofit/>
          </a:bodyPr>
          <a:lstStyle>
            <a:lvl1pPr marL="0" indent="0"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538479" y="3015105"/>
            <a:ext cx="7709295" cy="768579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784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243767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92772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Font typeface="Arial" panose="020B0604020202020204" pitchFamily="34" charset="0"/>
              <a:buNone/>
              <a:defRPr lang="en-US" sz="7059" kern="1200" dirty="0" smtClean="0">
                <a:gradFill>
                  <a:gsLst>
                    <a:gs pos="1299">
                      <a:schemeClr val="tx1"/>
                    </a:gs>
                    <a:gs pos="100000">
                      <a:schemeClr val="tx1"/>
                    </a:gs>
                  </a:gsLst>
                  <a:lin ang="5400000" scaled="0"/>
                </a:gradFill>
                <a:latin typeface="+mj-lt"/>
                <a:ea typeface="+mn-ea"/>
                <a:cs typeface="+mn-cs"/>
              </a:defRPr>
            </a:lvl1pPr>
          </a:lstStyle>
          <a:p>
            <a:pPr marL="0" lvl="0" indent="0" algn="l" defTabSz="1792405"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538479" y="3011793"/>
            <a:ext cx="7709253" cy="7692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9270026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4"/>
            <a:ext cx="23307045" cy="2840073"/>
          </a:xfrm>
        </p:spPr>
        <p:txBody>
          <a:bodyPr>
            <a:spAutoFit/>
          </a:bodyPr>
          <a:lstStyle>
            <a:lvl1pPr>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1145441" indent="-473117">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1120424" indent="-672324">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3921"/>
            </a:lvl4pPr>
            <a:lvl5pPr>
              <a:defRPr sz="3921"/>
            </a:lvl5pPr>
          </a:lstStyle>
          <a:p>
            <a:pPr marL="0" lvl="0" indent="0" algn="l" defTabSz="1792405" rtl="0" eaLnBrk="1" latinLnBrk="0" hangingPunct="1">
              <a:spcBef>
                <a:spcPct val="20000"/>
              </a:spcBef>
              <a:spcAft>
                <a:spcPts val="1600"/>
              </a:spcAft>
              <a:buFont typeface="Arial" pitchFamily="34" charset="0"/>
              <a:buNone/>
            </a:pPr>
            <a:r>
              <a:rPr lang="en-US" dirty="0" smtClean="0"/>
              <a:t>Click to edit Master text styles</a:t>
            </a:r>
          </a:p>
          <a:p>
            <a:pPr marL="0" marR="0" lvl="1" indent="0" algn="l" defTabSz="1792405" rtl="0" eaLnBrk="1" fontAlgn="auto" latinLnBrk="0" hangingPunct="1">
              <a:lnSpc>
                <a:spcPct val="90000"/>
              </a:lnSpc>
              <a:spcBef>
                <a:spcPct val="20000"/>
              </a:spcBef>
              <a:spcAft>
                <a:spcPts val="1600"/>
              </a:spcAft>
              <a:buClr>
                <a:schemeClr val="tx1"/>
              </a:buClr>
              <a:buSzPct val="90000"/>
              <a:buFont typeface="Arial" pitchFamily="34" charset="0"/>
              <a:buNone/>
              <a:tabLst/>
            </a:pPr>
            <a:r>
              <a:rPr lang="en-US" dirty="0" smtClean="0"/>
              <a:t>Second level</a:t>
            </a:r>
          </a:p>
          <a:p>
            <a:pPr marL="896201" lvl="2" indent="-448100" algn="l" defTabSz="1792405" rtl="0" eaLnBrk="1" latinLnBrk="0" hangingPunct="1">
              <a:spcBef>
                <a:spcPct val="20000"/>
              </a:spcBef>
              <a:spcAft>
                <a:spcPts val="16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32493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00231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4191096" y="4850098"/>
            <a:ext cx="16001806" cy="401580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9861412" y="12013174"/>
            <a:ext cx="3626485" cy="774241"/>
          </a:xfrm>
          <a:prstGeom prst="rect">
            <a:avLst/>
          </a:prstGeom>
          <a:noFill/>
          <a:ln>
            <a:noFill/>
          </a:ln>
        </p:spPr>
      </p:pic>
    </p:spTree>
    <p:extLst>
      <p:ext uri="{BB962C8B-B14F-4D97-AF65-F5344CB8AC3E}">
        <p14:creationId xmlns:p14="http://schemas.microsoft.com/office/powerpoint/2010/main" val="99362623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538478" y="4524956"/>
            <a:ext cx="3064930" cy="63397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2437672" rtl="0" eaLnBrk="1" fontAlgn="base" latinLnBrk="0" hangingPunct="1">
              <a:lnSpc>
                <a:spcPct val="95000"/>
              </a:lnSpc>
              <a:spcBef>
                <a:spcPts val="0"/>
              </a:spcBef>
              <a:spcAft>
                <a:spcPts val="0"/>
              </a:spcAft>
              <a:buClr>
                <a:schemeClr val="accent1"/>
              </a:buClr>
              <a:buSzPct val="110000"/>
              <a:buFont typeface="Avenir LT Pro 45 Book" charset="0"/>
              <a:buNone/>
              <a:tabLst/>
              <a:defRPr sz="3137"/>
            </a:lvl1pPr>
          </a:lstStyle>
          <a:p>
            <a:r>
              <a:rPr lang="en-US" smtClean="0"/>
              <a:t>Click icon to add picture</a:t>
            </a:r>
            <a:endParaRPr lang="en-US" dirty="0"/>
          </a:p>
        </p:txBody>
      </p:sp>
      <p:sp>
        <p:nvSpPr>
          <p:cNvPr id="8" name="Picture Placeholder 12"/>
          <p:cNvSpPr>
            <a:spLocks noGrp="1"/>
          </p:cNvSpPr>
          <p:nvPr>
            <p:ph type="pic" sz="quarter" idx="18"/>
          </p:nvPr>
        </p:nvSpPr>
        <p:spPr>
          <a:xfrm>
            <a:off x="9303475" y="4512644"/>
            <a:ext cx="6338706" cy="636439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3137"/>
            </a:lvl1pPr>
          </a:lstStyle>
          <a:p>
            <a:r>
              <a:rPr lang="en-US" smtClean="0"/>
              <a:t>Click icon to add picture</a:t>
            </a:r>
            <a:endParaRPr lang="en-US" dirty="0"/>
          </a:p>
        </p:txBody>
      </p:sp>
      <p:sp>
        <p:nvSpPr>
          <p:cNvPr id="9" name="Picture Placeholder 12"/>
          <p:cNvSpPr>
            <a:spLocks noGrp="1"/>
          </p:cNvSpPr>
          <p:nvPr>
            <p:ph type="pic" sz="quarter" idx="19"/>
          </p:nvPr>
        </p:nvSpPr>
        <p:spPr>
          <a:xfrm>
            <a:off x="16191569" y="4514204"/>
            <a:ext cx="7653954" cy="636128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3137"/>
            </a:lvl1pPr>
          </a:lstStyle>
          <a:p>
            <a:r>
              <a:rPr lang="en-US" smtClean="0"/>
              <a:t>Click icon to add picture</a:t>
            </a:r>
            <a:endParaRPr lang="en-US" dirty="0"/>
          </a:p>
        </p:txBody>
      </p:sp>
      <p:sp>
        <p:nvSpPr>
          <p:cNvPr id="10" name="Picture Placeholder 12"/>
          <p:cNvSpPr>
            <a:spLocks noGrp="1"/>
          </p:cNvSpPr>
          <p:nvPr>
            <p:ph type="pic" sz="quarter" idx="20"/>
          </p:nvPr>
        </p:nvSpPr>
        <p:spPr>
          <a:xfrm>
            <a:off x="4152807" y="4512273"/>
            <a:ext cx="4601273" cy="636514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2437672" rtl="0" eaLnBrk="1" fontAlgn="base" latinLnBrk="0" hangingPunct="1">
              <a:lnSpc>
                <a:spcPct val="95000"/>
              </a:lnSpc>
              <a:spcBef>
                <a:spcPts val="0"/>
              </a:spcBef>
              <a:spcAft>
                <a:spcPts val="0"/>
              </a:spcAft>
              <a:buClr>
                <a:schemeClr val="accent1"/>
              </a:buClr>
              <a:buSzPct val="110000"/>
              <a:buFont typeface="Avenir LT Pro 45 Book" charset="0"/>
              <a:buNone/>
              <a:tabLst/>
              <a:defRPr sz="3137"/>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2458935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0857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4833937" y="9447609"/>
            <a:ext cx="14716126" cy="2000251"/>
          </a:xfrm>
          <a:prstGeom prst="rect">
            <a:avLst/>
          </a:prstGeom>
        </p:spPr>
        <p:txBody>
          <a:bodyPr anchor="b"/>
          <a:lstStyle/>
          <a:p>
            <a:pPr lvl="0">
              <a:defRPr sz="1800"/>
            </a:pPr>
            <a:r>
              <a:rPr sz="11200"/>
              <a:t>Title Text</a:t>
            </a:r>
          </a:p>
        </p:txBody>
      </p:sp>
      <p:sp>
        <p:nvSpPr>
          <p:cNvPr id="9" name="Shape 9"/>
          <p:cNvSpPr>
            <a:spLocks noGrp="1"/>
          </p:cNvSpPr>
          <p:nvPr>
            <p:ph type="body"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45204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676402" y="12712701"/>
            <a:ext cx="5486400" cy="730251"/>
          </a:xfrm>
          <a:prstGeom prst="rect">
            <a:avLst/>
          </a:prstGeom>
        </p:spPr>
        <p:txBody>
          <a:bodyPr/>
          <a:lstStyle/>
          <a:p>
            <a:pPr algn="l" defTabSz="1828827" rtl="0"/>
            <a:fld id="{D874E470-5443-4C09-85BA-17A859EC4EF9}" type="datetimeFigureOut">
              <a:rPr lang="en-US" sz="3529" kern="1200" smtClean="0">
                <a:solidFill>
                  <a:srgbClr val="404040"/>
                </a:solidFill>
              </a:rPr>
              <a:pPr algn="l" defTabSz="1828827" rtl="0"/>
              <a:t>8/9/2014</a:t>
            </a:fld>
            <a:endParaRPr lang="en-US" sz="3529" kern="1200">
              <a:solidFill>
                <a:srgbClr val="404040"/>
              </a:solidFill>
            </a:endParaRPr>
          </a:p>
        </p:txBody>
      </p:sp>
      <p:sp>
        <p:nvSpPr>
          <p:cNvPr id="4" name="Footer Placeholder 3"/>
          <p:cNvSpPr>
            <a:spLocks noGrp="1"/>
          </p:cNvSpPr>
          <p:nvPr>
            <p:ph type="ftr" sz="quarter" idx="11"/>
          </p:nvPr>
        </p:nvSpPr>
        <p:spPr>
          <a:xfrm>
            <a:off x="8077201" y="12712701"/>
            <a:ext cx="8229599" cy="730251"/>
          </a:xfrm>
          <a:prstGeom prst="rect">
            <a:avLst/>
          </a:prstGeom>
        </p:spPr>
        <p:txBody>
          <a:bodyPr/>
          <a:lstStyle/>
          <a:p>
            <a:pPr algn="l" defTabSz="1828827" rtl="0"/>
            <a:endParaRPr lang="en-US" sz="3529" kern="1200">
              <a:solidFill>
                <a:srgbClr val="404040"/>
              </a:solidFill>
            </a:endParaRPr>
          </a:p>
        </p:txBody>
      </p:sp>
      <p:sp>
        <p:nvSpPr>
          <p:cNvPr id="5" name="Slide Number Placeholder 4"/>
          <p:cNvSpPr>
            <a:spLocks noGrp="1"/>
          </p:cNvSpPr>
          <p:nvPr>
            <p:ph type="sldNum" sz="quarter" idx="12"/>
          </p:nvPr>
        </p:nvSpPr>
        <p:spPr>
          <a:xfrm>
            <a:off x="17221200" y="12712701"/>
            <a:ext cx="5486400" cy="730251"/>
          </a:xfrm>
          <a:prstGeom prst="rect">
            <a:avLst/>
          </a:prstGeom>
        </p:spPr>
        <p:txBody>
          <a:bodyPr/>
          <a:lstStyle/>
          <a:p>
            <a:pPr algn="l" defTabSz="1828827" rtl="0"/>
            <a:fld id="{949F96F6-30D1-4192-9DA5-E1BC0EEE24B2}" type="slidenum">
              <a:rPr lang="en-US" sz="3529" kern="1200" smtClean="0">
                <a:solidFill>
                  <a:srgbClr val="404040"/>
                </a:solidFill>
              </a:rPr>
              <a:pPr algn="l" defTabSz="1828827" rtl="0"/>
              <a:t>‹#›</a:t>
            </a:fld>
            <a:endParaRPr lang="en-US" sz="3529" kern="1200">
              <a:solidFill>
                <a:srgbClr val="404040"/>
              </a:solidFill>
            </a:endParaRPr>
          </a:p>
        </p:txBody>
      </p:sp>
    </p:spTree>
    <p:extLst>
      <p:ext uri="{BB962C8B-B14F-4D97-AF65-F5344CB8AC3E}">
        <p14:creationId xmlns:p14="http://schemas.microsoft.com/office/powerpoint/2010/main" val="1787197077"/>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6401" y="3651249"/>
            <a:ext cx="10363200" cy="545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44399" y="3651249"/>
            <a:ext cx="10363200" cy="545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676402" y="12712701"/>
            <a:ext cx="5486400" cy="730251"/>
          </a:xfrm>
          <a:prstGeom prst="rect">
            <a:avLst/>
          </a:prstGeom>
        </p:spPr>
        <p:txBody>
          <a:bodyPr/>
          <a:lstStyle/>
          <a:p>
            <a:pPr algn="l" defTabSz="1828827" rtl="0"/>
            <a:fld id="{D874E470-5443-4C09-85BA-17A859EC4EF9}" type="datetimeFigureOut">
              <a:rPr lang="en-US" sz="3529" kern="1200" smtClean="0">
                <a:solidFill>
                  <a:srgbClr val="404040"/>
                </a:solidFill>
              </a:rPr>
              <a:pPr algn="l" defTabSz="1828827" rtl="0"/>
              <a:t>8/9/2014</a:t>
            </a:fld>
            <a:endParaRPr lang="en-US" sz="3529" kern="1200">
              <a:solidFill>
                <a:srgbClr val="404040"/>
              </a:solidFill>
            </a:endParaRPr>
          </a:p>
        </p:txBody>
      </p:sp>
      <p:sp>
        <p:nvSpPr>
          <p:cNvPr id="6" name="Footer Placeholder 5"/>
          <p:cNvSpPr>
            <a:spLocks noGrp="1"/>
          </p:cNvSpPr>
          <p:nvPr>
            <p:ph type="ftr" sz="quarter" idx="11"/>
          </p:nvPr>
        </p:nvSpPr>
        <p:spPr>
          <a:xfrm>
            <a:off x="8077201" y="12712701"/>
            <a:ext cx="8229599" cy="730251"/>
          </a:xfrm>
          <a:prstGeom prst="rect">
            <a:avLst/>
          </a:prstGeom>
        </p:spPr>
        <p:txBody>
          <a:bodyPr/>
          <a:lstStyle/>
          <a:p>
            <a:pPr algn="l" defTabSz="1828827" rtl="0"/>
            <a:endParaRPr lang="en-US" sz="3529" kern="1200">
              <a:solidFill>
                <a:srgbClr val="404040"/>
              </a:solidFill>
            </a:endParaRPr>
          </a:p>
        </p:txBody>
      </p:sp>
      <p:sp>
        <p:nvSpPr>
          <p:cNvPr id="7" name="Slide Number Placeholder 6"/>
          <p:cNvSpPr>
            <a:spLocks noGrp="1"/>
          </p:cNvSpPr>
          <p:nvPr>
            <p:ph type="sldNum" sz="quarter" idx="12"/>
          </p:nvPr>
        </p:nvSpPr>
        <p:spPr>
          <a:xfrm>
            <a:off x="17221200" y="12712701"/>
            <a:ext cx="5486400" cy="730251"/>
          </a:xfrm>
          <a:prstGeom prst="rect">
            <a:avLst/>
          </a:prstGeom>
        </p:spPr>
        <p:txBody>
          <a:bodyPr/>
          <a:lstStyle/>
          <a:p>
            <a:pPr algn="l" defTabSz="1828827" rtl="0"/>
            <a:fld id="{949F96F6-30D1-4192-9DA5-E1BC0EEE24B2}" type="slidenum">
              <a:rPr lang="en-US" sz="3529" kern="1200" smtClean="0">
                <a:solidFill>
                  <a:srgbClr val="404040"/>
                </a:solidFill>
              </a:rPr>
              <a:pPr algn="l" defTabSz="1828827" rtl="0"/>
              <a:t>‹#›</a:t>
            </a:fld>
            <a:endParaRPr lang="en-US" sz="3529" kern="1200">
              <a:solidFill>
                <a:srgbClr val="404040"/>
              </a:solidFill>
            </a:endParaRPr>
          </a:p>
        </p:txBody>
      </p:sp>
    </p:spTree>
    <p:extLst>
      <p:ext uri="{BB962C8B-B14F-4D97-AF65-F5344CB8AC3E}">
        <p14:creationId xmlns:p14="http://schemas.microsoft.com/office/powerpoint/2010/main" val="258493535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1038497" y="2895606"/>
            <a:ext cx="22303836" cy="419159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55408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42208" y="11340761"/>
            <a:ext cx="17924767" cy="1769980"/>
          </a:xfrm>
          <a:noFill/>
        </p:spPr>
        <p:txBody>
          <a:bodyPr lIns="146304" tIns="109728" rIns="146304" bIns="109728" anchor="b">
            <a:noAutofit/>
          </a:bodyPr>
          <a:lstStyle>
            <a:lvl1pPr marL="0" indent="0">
              <a:spcBef>
                <a:spcPts val="0"/>
              </a:spcBef>
              <a:buNone/>
              <a:defRPr sz="392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538605" y="4151681"/>
            <a:ext cx="23306918" cy="3602872"/>
          </a:xfrm>
          <a:noFill/>
        </p:spPr>
        <p:txBody>
          <a:bodyPr lIns="146304" tIns="91440" rIns="146304" bIns="91440" anchor="t" anchorCtr="0"/>
          <a:lstStyle>
            <a:lvl1pPr>
              <a:defRPr sz="10588" spc="-196"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9861412" y="12013174"/>
            <a:ext cx="3626485" cy="774241"/>
          </a:xfrm>
          <a:prstGeom prst="rect">
            <a:avLst/>
          </a:prstGeom>
          <a:noFill/>
          <a:ln>
            <a:noFill/>
          </a:ln>
        </p:spPr>
      </p:pic>
    </p:spTree>
    <p:extLst>
      <p:ext uri="{BB962C8B-B14F-4D97-AF65-F5344CB8AC3E}">
        <p14:creationId xmlns:p14="http://schemas.microsoft.com/office/powerpoint/2010/main" val="13265624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42208" y="11340761"/>
            <a:ext cx="17924767" cy="1769980"/>
          </a:xfrm>
          <a:noFill/>
        </p:spPr>
        <p:txBody>
          <a:bodyPr lIns="146304" tIns="109728" rIns="146304" bIns="109728" anchor="b">
            <a:noAutofit/>
          </a:bodyPr>
          <a:lstStyle>
            <a:lvl1pPr marL="0" indent="0">
              <a:spcBef>
                <a:spcPts val="0"/>
              </a:spcBef>
              <a:buNone/>
              <a:defRPr sz="392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538605" y="4151681"/>
            <a:ext cx="23306918" cy="3602872"/>
          </a:xfrm>
          <a:noFill/>
        </p:spPr>
        <p:txBody>
          <a:bodyPr lIns="146304" tIns="91440" rIns="146304" bIns="91440" anchor="t" anchorCtr="0"/>
          <a:lstStyle>
            <a:lvl1pPr>
              <a:defRPr sz="10588"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20259737" y="11968280"/>
            <a:ext cx="3215250" cy="80689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404040"/>
              </a:solidFill>
            </a:endParaRPr>
          </a:p>
        </p:txBody>
      </p:sp>
    </p:spTree>
    <p:extLst>
      <p:ext uri="{BB962C8B-B14F-4D97-AF65-F5344CB8AC3E}">
        <p14:creationId xmlns:p14="http://schemas.microsoft.com/office/powerpoint/2010/main" val="4199961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827600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634226" y="3271793"/>
            <a:ext cx="17211298" cy="9862072"/>
          </a:xfrm>
        </p:spPr>
        <p:txBody>
          <a:bodyPr wrap="square">
            <a:noAutofit/>
          </a:bodyPr>
          <a:lstStyle>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555164" y="3271793"/>
            <a:ext cx="5378549" cy="9862072"/>
          </a:xfrm>
        </p:spPr>
        <p:txBody>
          <a:bodyPr>
            <a:noAutofit/>
          </a:bodyPr>
          <a:lstStyle>
            <a:lvl1pPr marL="0" indent="0">
              <a:buNone/>
              <a:defRPr kumimoji="0" lang="en-US" sz="4706"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1792405"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101632360"/>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2331329" y="4168345"/>
            <a:ext cx="19721344" cy="3586208"/>
          </a:xfrm>
        </p:spPr>
        <p:txBody>
          <a:bodyPr/>
          <a:lstStyle>
            <a:lvl1pPr>
              <a:defRPr sz="941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08135613"/>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555164" y="3271793"/>
            <a:ext cx="5378549" cy="9862072"/>
          </a:xfrm>
        </p:spPr>
        <p:txBody>
          <a:bodyPr>
            <a:noAutofit/>
          </a:bodyPr>
          <a:lstStyle>
            <a:lvl1pPr marL="672324" indent="-672324">
              <a:buNone/>
              <a:defRPr kumimoji="0" lang="en-US" sz="4706"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179240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428733639"/>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wrap="square" lIns="182880" tIns="146304" rIns="182880" bIns="146304" anchor="ctr">
            <a:noAutofit/>
          </a:bodyPr>
          <a:lstStyle>
            <a:lvl1pPr marL="0" indent="0">
              <a:lnSpc>
                <a:spcPct val="95000"/>
              </a:lnSpc>
              <a:spcBef>
                <a:spcPts val="0"/>
              </a:spcBef>
              <a:spcAft>
                <a:spcPts val="3200"/>
              </a:spcAft>
              <a:buNone/>
              <a:defRPr lang="en-US" sz="705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1600"/>
              </a:spcBef>
              <a:defRPr sz="3725">
                <a:solidFill>
                  <a:srgbClr val="FFFFFF"/>
                </a:solidFill>
              </a:defRPr>
            </a:lvl2pPr>
            <a:lvl3pPr>
              <a:lnSpc>
                <a:spcPct val="100000"/>
              </a:lnSpc>
              <a:spcBef>
                <a:spcPts val="1600"/>
              </a:spcBef>
              <a:defRPr sz="3725">
                <a:solidFill>
                  <a:srgbClr val="FFFFFF"/>
                </a:solidFill>
              </a:defRPr>
            </a:lvl3pPr>
            <a:lvl4pPr>
              <a:lnSpc>
                <a:spcPct val="100000"/>
              </a:lnSpc>
              <a:spcBef>
                <a:spcPts val="1600"/>
              </a:spcBef>
              <a:defRPr sz="3725">
                <a:solidFill>
                  <a:srgbClr val="FFFFFF"/>
                </a:solidFill>
              </a:defRPr>
            </a:lvl4pPr>
            <a:lvl5pPr>
              <a:lnSpc>
                <a:spcPct val="100000"/>
              </a:lnSpc>
              <a:spcBef>
                <a:spcPts val="1600"/>
              </a:spcBef>
              <a:defRPr sz="3725">
                <a:solidFill>
                  <a:srgbClr val="FFFFFF"/>
                </a:solidFill>
              </a:defRPr>
            </a:lvl5pPr>
          </a:lstStyle>
          <a:p>
            <a:pPr marL="0" lvl="0" indent="0" algn="l" defTabSz="1792405"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538479" y="3015103"/>
            <a:ext cx="7709295" cy="768579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784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243767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20991073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bg2"/>
                    </a:gs>
                    <a:gs pos="34307">
                      <a:schemeClr val="bg2"/>
                    </a:gs>
                  </a:gsLst>
                  <a:lin ang="5400000" scaled="0"/>
                </a:gradFill>
              </a:defRPr>
            </a:lvl1pPr>
          </a:lstStyle>
          <a:p>
            <a:r>
              <a:rPr lang="en-US" dirty="0" smtClean="0"/>
              <a:t>Section title</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7" name="Group 6"/>
          <p:cNvGrpSpPr/>
          <p:nvPr userDrawn="1"/>
        </p:nvGrpSpPr>
        <p:grpSpPr>
          <a:xfrm>
            <a:off x="20113669" y="3451140"/>
            <a:ext cx="3062522" cy="5379312"/>
            <a:chOff x="10258495" y="1759921"/>
            <a:chExt cx="1561966" cy="2743200"/>
          </a:xfrm>
        </p:grpSpPr>
        <p:sp>
          <p:nvSpPr>
            <p:cNvPr id="8" name="TextBox 7"/>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9" name="TextBox 8"/>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4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None/>
              <a:defRPr lang="en-US" sz="705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1792405" rtl="0" eaLnBrk="1" latinLnBrk="0" hangingPunct="1">
              <a:spcBef>
                <a:spcPct val="20000"/>
              </a:spcBef>
              <a:spcAft>
                <a:spcPts val="3200"/>
              </a:spcAft>
            </a:pPr>
            <a:r>
              <a:rPr lang="en-US" dirty="0" smtClean="0"/>
              <a:t>Click to edit Master text styles</a:t>
            </a:r>
          </a:p>
        </p:txBody>
      </p:sp>
      <p:sp>
        <p:nvSpPr>
          <p:cNvPr id="6" name="Text Placeholder 8"/>
          <p:cNvSpPr>
            <a:spLocks noGrp="1"/>
          </p:cNvSpPr>
          <p:nvPr>
            <p:ph type="body" sz="quarter" idx="16" hasCustomPrompt="1"/>
          </p:nvPr>
        </p:nvSpPr>
        <p:spPr>
          <a:xfrm>
            <a:off x="538485" y="582139"/>
            <a:ext cx="23307043" cy="1793104"/>
          </a:xfrm>
        </p:spPr>
        <p:txBody>
          <a:bodyPr vert="horz" lIns="182880" tIns="146304" rIns="182880" bIns="146304" rtlCol="0" anchor="t">
            <a:noAutofit/>
          </a:bodyPr>
          <a:lstStyle>
            <a:lvl1pPr marL="0" indent="0"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538479" y="3015105"/>
            <a:ext cx="7709295" cy="768579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7843"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243767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38854343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9502727" y="5961449"/>
            <a:ext cx="14342803" cy="1793104"/>
          </a:xfrm>
        </p:spPr>
        <p:txBody>
          <a:bodyPr vert="horz" wrap="square" lIns="182880" tIns="146304" rIns="182880" bIns="146304" rtlCol="0" anchor="ctr">
            <a:noAutofit/>
          </a:bodyPr>
          <a:lstStyle>
            <a:lvl1pPr marL="0" indent="0">
              <a:buFont typeface="Arial" panose="020B0604020202020204" pitchFamily="34" charset="0"/>
              <a:buNone/>
              <a:defRPr lang="en-US" sz="7059" kern="1200" dirty="0" smtClean="0">
                <a:gradFill>
                  <a:gsLst>
                    <a:gs pos="1299">
                      <a:schemeClr val="tx1"/>
                    </a:gs>
                    <a:gs pos="100000">
                      <a:schemeClr val="tx1"/>
                    </a:gs>
                  </a:gsLst>
                  <a:lin ang="5400000" scaled="0"/>
                </a:gradFill>
                <a:latin typeface="+mj-lt"/>
                <a:ea typeface="+mn-ea"/>
                <a:cs typeface="+mn-cs"/>
              </a:defRPr>
            </a:lvl1pPr>
          </a:lstStyle>
          <a:p>
            <a:pPr marL="0" lvl="0" indent="0" algn="l" defTabSz="1792405"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538479" y="3011793"/>
            <a:ext cx="7709253" cy="7692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36692794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4"/>
            <a:ext cx="23307045" cy="2840073"/>
          </a:xfrm>
        </p:spPr>
        <p:txBody>
          <a:bodyPr>
            <a:spAutoFit/>
          </a:bodyPr>
          <a:lstStyle>
            <a:lvl1pPr>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1145441" indent="-473117">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1120424" indent="-672324">
              <a:defRPr lang="en-US" sz="4706"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3921"/>
            </a:lvl4pPr>
            <a:lvl5pPr>
              <a:defRPr sz="3921"/>
            </a:lvl5pPr>
          </a:lstStyle>
          <a:p>
            <a:pPr marL="0" lvl="0" indent="0" algn="l" defTabSz="1792405" rtl="0" eaLnBrk="1" latinLnBrk="0" hangingPunct="1">
              <a:spcBef>
                <a:spcPct val="20000"/>
              </a:spcBef>
              <a:spcAft>
                <a:spcPts val="1600"/>
              </a:spcAft>
              <a:buFont typeface="Arial" pitchFamily="34" charset="0"/>
              <a:buNone/>
            </a:pPr>
            <a:r>
              <a:rPr lang="en-US" dirty="0" smtClean="0"/>
              <a:t>Click to edit Master text styles</a:t>
            </a:r>
          </a:p>
          <a:p>
            <a:pPr marL="0" marR="0" lvl="1" indent="0" algn="l" defTabSz="1792405" rtl="0" eaLnBrk="1" fontAlgn="auto" latinLnBrk="0" hangingPunct="1">
              <a:lnSpc>
                <a:spcPct val="90000"/>
              </a:lnSpc>
              <a:spcBef>
                <a:spcPct val="20000"/>
              </a:spcBef>
              <a:spcAft>
                <a:spcPts val="1600"/>
              </a:spcAft>
              <a:buClr>
                <a:schemeClr val="tx1"/>
              </a:buClr>
              <a:buSzPct val="90000"/>
              <a:buFont typeface="Arial" pitchFamily="34" charset="0"/>
              <a:buNone/>
              <a:tabLst/>
            </a:pPr>
            <a:r>
              <a:rPr lang="en-US" dirty="0" smtClean="0"/>
              <a:t>Second level</a:t>
            </a:r>
          </a:p>
          <a:p>
            <a:pPr marL="896201" lvl="2" indent="-448100" algn="l" defTabSz="1792405" rtl="0" eaLnBrk="1" latinLnBrk="0" hangingPunct="1">
              <a:spcBef>
                <a:spcPct val="20000"/>
              </a:spcBef>
              <a:spcAft>
                <a:spcPts val="16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2058771"/>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02683"/>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4191096" y="4850098"/>
            <a:ext cx="16001806" cy="401580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9861412" y="12013174"/>
            <a:ext cx="3626485" cy="774241"/>
          </a:xfrm>
          <a:prstGeom prst="rect">
            <a:avLst/>
          </a:prstGeom>
          <a:noFill/>
          <a:ln>
            <a:noFill/>
          </a:ln>
        </p:spPr>
      </p:pic>
    </p:spTree>
    <p:extLst>
      <p:ext uri="{BB962C8B-B14F-4D97-AF65-F5344CB8AC3E}">
        <p14:creationId xmlns:p14="http://schemas.microsoft.com/office/powerpoint/2010/main" val="4169414008"/>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538478" y="4524956"/>
            <a:ext cx="3064930" cy="63397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2437672" rtl="0" eaLnBrk="1" fontAlgn="base" latinLnBrk="0" hangingPunct="1">
              <a:lnSpc>
                <a:spcPct val="95000"/>
              </a:lnSpc>
              <a:spcBef>
                <a:spcPts val="0"/>
              </a:spcBef>
              <a:spcAft>
                <a:spcPts val="0"/>
              </a:spcAft>
              <a:buClr>
                <a:schemeClr val="accent1"/>
              </a:buClr>
              <a:buSzPct val="110000"/>
              <a:buFont typeface="Avenir LT Pro 45 Book" charset="0"/>
              <a:buNone/>
              <a:tabLst/>
              <a:defRPr sz="3137"/>
            </a:lvl1pPr>
          </a:lstStyle>
          <a:p>
            <a:r>
              <a:rPr lang="en-US" smtClean="0"/>
              <a:t>Click icon to add picture</a:t>
            </a:r>
            <a:endParaRPr lang="en-US" dirty="0"/>
          </a:p>
        </p:txBody>
      </p:sp>
      <p:sp>
        <p:nvSpPr>
          <p:cNvPr id="8" name="Picture Placeholder 12"/>
          <p:cNvSpPr>
            <a:spLocks noGrp="1"/>
          </p:cNvSpPr>
          <p:nvPr>
            <p:ph type="pic" sz="quarter" idx="18"/>
          </p:nvPr>
        </p:nvSpPr>
        <p:spPr>
          <a:xfrm>
            <a:off x="9303475" y="4512644"/>
            <a:ext cx="6338706" cy="636439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3137"/>
            </a:lvl1pPr>
          </a:lstStyle>
          <a:p>
            <a:r>
              <a:rPr lang="en-US" smtClean="0"/>
              <a:t>Click icon to add picture</a:t>
            </a:r>
            <a:endParaRPr lang="en-US" dirty="0"/>
          </a:p>
        </p:txBody>
      </p:sp>
      <p:sp>
        <p:nvSpPr>
          <p:cNvPr id="9" name="Picture Placeholder 12"/>
          <p:cNvSpPr>
            <a:spLocks noGrp="1"/>
          </p:cNvSpPr>
          <p:nvPr>
            <p:ph type="pic" sz="quarter" idx="19"/>
          </p:nvPr>
        </p:nvSpPr>
        <p:spPr>
          <a:xfrm>
            <a:off x="16191569" y="4514204"/>
            <a:ext cx="7653954" cy="636128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3137"/>
            </a:lvl1pPr>
          </a:lstStyle>
          <a:p>
            <a:r>
              <a:rPr lang="en-US" smtClean="0"/>
              <a:t>Click icon to add picture</a:t>
            </a:r>
            <a:endParaRPr lang="en-US" dirty="0"/>
          </a:p>
        </p:txBody>
      </p:sp>
      <p:sp>
        <p:nvSpPr>
          <p:cNvPr id="10" name="Picture Placeholder 12"/>
          <p:cNvSpPr>
            <a:spLocks noGrp="1"/>
          </p:cNvSpPr>
          <p:nvPr>
            <p:ph type="pic" sz="quarter" idx="20"/>
          </p:nvPr>
        </p:nvSpPr>
        <p:spPr>
          <a:xfrm>
            <a:off x="4152807" y="4512273"/>
            <a:ext cx="4601273" cy="636514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2437672" rtl="0" eaLnBrk="1" fontAlgn="base" latinLnBrk="0" hangingPunct="1">
              <a:lnSpc>
                <a:spcPct val="95000"/>
              </a:lnSpc>
              <a:spcBef>
                <a:spcPts val="0"/>
              </a:spcBef>
              <a:spcAft>
                <a:spcPts val="0"/>
              </a:spcAft>
              <a:buClr>
                <a:schemeClr val="accent1"/>
              </a:buClr>
              <a:buSzPct val="110000"/>
              <a:buFont typeface="Avenir LT Pro 45 Book" charset="0"/>
              <a:buNone/>
              <a:tabLst/>
              <a:defRPr sz="3137"/>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79630183"/>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720156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676402" y="12712701"/>
            <a:ext cx="5486400" cy="730251"/>
          </a:xfrm>
          <a:prstGeom prst="rect">
            <a:avLst/>
          </a:prstGeom>
        </p:spPr>
        <p:txBody>
          <a:bodyPr/>
          <a:lstStyle/>
          <a:p>
            <a:pPr algn="l" defTabSz="1828827" rtl="0"/>
            <a:fld id="{D874E470-5443-4C09-85BA-17A859EC4EF9}" type="datetimeFigureOut">
              <a:rPr lang="en-US" sz="3529" kern="1200" smtClean="0">
                <a:solidFill>
                  <a:srgbClr val="404040"/>
                </a:solidFill>
              </a:rPr>
              <a:pPr algn="l" defTabSz="1828827" rtl="0"/>
              <a:t>8/9/2014</a:t>
            </a:fld>
            <a:endParaRPr lang="en-US" sz="3529" kern="1200">
              <a:solidFill>
                <a:srgbClr val="404040"/>
              </a:solidFill>
            </a:endParaRPr>
          </a:p>
        </p:txBody>
      </p:sp>
      <p:sp>
        <p:nvSpPr>
          <p:cNvPr id="4" name="Footer Placeholder 3"/>
          <p:cNvSpPr>
            <a:spLocks noGrp="1"/>
          </p:cNvSpPr>
          <p:nvPr>
            <p:ph type="ftr" sz="quarter" idx="11"/>
          </p:nvPr>
        </p:nvSpPr>
        <p:spPr>
          <a:xfrm>
            <a:off x="8077201" y="12712701"/>
            <a:ext cx="8229599" cy="730251"/>
          </a:xfrm>
          <a:prstGeom prst="rect">
            <a:avLst/>
          </a:prstGeom>
        </p:spPr>
        <p:txBody>
          <a:bodyPr/>
          <a:lstStyle/>
          <a:p>
            <a:pPr algn="l" defTabSz="1828827" rtl="0"/>
            <a:endParaRPr lang="en-US" sz="3529" kern="1200">
              <a:solidFill>
                <a:srgbClr val="404040"/>
              </a:solidFill>
            </a:endParaRPr>
          </a:p>
        </p:txBody>
      </p:sp>
      <p:sp>
        <p:nvSpPr>
          <p:cNvPr id="5" name="Slide Number Placeholder 4"/>
          <p:cNvSpPr>
            <a:spLocks noGrp="1"/>
          </p:cNvSpPr>
          <p:nvPr>
            <p:ph type="sldNum" sz="quarter" idx="12"/>
          </p:nvPr>
        </p:nvSpPr>
        <p:spPr>
          <a:xfrm>
            <a:off x="17221200" y="12712701"/>
            <a:ext cx="5486400" cy="730251"/>
          </a:xfrm>
          <a:prstGeom prst="rect">
            <a:avLst/>
          </a:prstGeom>
        </p:spPr>
        <p:txBody>
          <a:bodyPr/>
          <a:lstStyle/>
          <a:p>
            <a:pPr algn="l" defTabSz="1828827" rtl="0"/>
            <a:fld id="{949F96F6-30D1-4192-9DA5-E1BC0EEE24B2}" type="slidenum">
              <a:rPr lang="en-US" sz="3529" kern="1200" smtClean="0">
                <a:solidFill>
                  <a:srgbClr val="404040"/>
                </a:solidFill>
              </a:rPr>
              <a:pPr algn="l" defTabSz="1828827" rtl="0"/>
              <a:t>‹#›</a:t>
            </a:fld>
            <a:endParaRPr lang="en-US" sz="3529" kern="1200">
              <a:solidFill>
                <a:srgbClr val="404040"/>
              </a:solidFill>
            </a:endParaRPr>
          </a:p>
        </p:txBody>
      </p:sp>
    </p:spTree>
    <p:extLst>
      <p:ext uri="{BB962C8B-B14F-4D97-AF65-F5344CB8AC3E}">
        <p14:creationId xmlns:p14="http://schemas.microsoft.com/office/powerpoint/2010/main" val="304564263"/>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6401" y="3651249"/>
            <a:ext cx="10363200" cy="545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44399" y="3651249"/>
            <a:ext cx="10363200" cy="545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676402" y="12712701"/>
            <a:ext cx="5486400" cy="730251"/>
          </a:xfrm>
          <a:prstGeom prst="rect">
            <a:avLst/>
          </a:prstGeom>
        </p:spPr>
        <p:txBody>
          <a:bodyPr/>
          <a:lstStyle/>
          <a:p>
            <a:pPr algn="l" defTabSz="1828827" rtl="0"/>
            <a:fld id="{D874E470-5443-4C09-85BA-17A859EC4EF9}" type="datetimeFigureOut">
              <a:rPr lang="en-US" sz="3529" kern="1200" smtClean="0">
                <a:solidFill>
                  <a:srgbClr val="404040"/>
                </a:solidFill>
              </a:rPr>
              <a:pPr algn="l" defTabSz="1828827" rtl="0"/>
              <a:t>8/9/2014</a:t>
            </a:fld>
            <a:endParaRPr lang="en-US" sz="3529" kern="1200">
              <a:solidFill>
                <a:srgbClr val="404040"/>
              </a:solidFill>
            </a:endParaRPr>
          </a:p>
        </p:txBody>
      </p:sp>
      <p:sp>
        <p:nvSpPr>
          <p:cNvPr id="6" name="Footer Placeholder 5"/>
          <p:cNvSpPr>
            <a:spLocks noGrp="1"/>
          </p:cNvSpPr>
          <p:nvPr>
            <p:ph type="ftr" sz="quarter" idx="11"/>
          </p:nvPr>
        </p:nvSpPr>
        <p:spPr>
          <a:xfrm>
            <a:off x="8077201" y="12712701"/>
            <a:ext cx="8229599" cy="730251"/>
          </a:xfrm>
          <a:prstGeom prst="rect">
            <a:avLst/>
          </a:prstGeom>
        </p:spPr>
        <p:txBody>
          <a:bodyPr/>
          <a:lstStyle/>
          <a:p>
            <a:pPr algn="l" defTabSz="1828827" rtl="0"/>
            <a:endParaRPr lang="en-US" sz="3529" kern="1200">
              <a:solidFill>
                <a:srgbClr val="404040"/>
              </a:solidFill>
            </a:endParaRPr>
          </a:p>
        </p:txBody>
      </p:sp>
      <p:sp>
        <p:nvSpPr>
          <p:cNvPr id="7" name="Slide Number Placeholder 6"/>
          <p:cNvSpPr>
            <a:spLocks noGrp="1"/>
          </p:cNvSpPr>
          <p:nvPr>
            <p:ph type="sldNum" sz="quarter" idx="12"/>
          </p:nvPr>
        </p:nvSpPr>
        <p:spPr>
          <a:xfrm>
            <a:off x="17221200" y="12712701"/>
            <a:ext cx="5486400" cy="730251"/>
          </a:xfrm>
          <a:prstGeom prst="rect">
            <a:avLst/>
          </a:prstGeom>
        </p:spPr>
        <p:txBody>
          <a:bodyPr/>
          <a:lstStyle/>
          <a:p>
            <a:pPr algn="l" defTabSz="1828827" rtl="0"/>
            <a:fld id="{949F96F6-30D1-4192-9DA5-E1BC0EEE24B2}" type="slidenum">
              <a:rPr lang="en-US" sz="3529" kern="1200" smtClean="0">
                <a:solidFill>
                  <a:srgbClr val="404040"/>
                </a:solidFill>
              </a:rPr>
              <a:pPr algn="l" defTabSz="1828827" rtl="0"/>
              <a:t>‹#›</a:t>
            </a:fld>
            <a:endParaRPr lang="en-US" sz="3529" kern="1200">
              <a:solidFill>
                <a:srgbClr val="404040"/>
              </a:solidFill>
            </a:endParaRPr>
          </a:p>
        </p:txBody>
      </p:sp>
    </p:spTree>
    <p:extLst>
      <p:ext uri="{BB962C8B-B14F-4D97-AF65-F5344CB8AC3E}">
        <p14:creationId xmlns:p14="http://schemas.microsoft.com/office/powerpoint/2010/main" val="218293197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1038497" y="2895606"/>
            <a:ext cx="22303836" cy="419159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54943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1250">
                      <a:schemeClr val="bg1"/>
                    </a:gs>
                    <a:gs pos="100000">
                      <a:schemeClr val="bg1"/>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25574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406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364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5394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15431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607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85069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4387453" y="892968"/>
            <a:ext cx="7500938" cy="5607845"/>
          </a:xfrm>
          <a:prstGeom prst="rect">
            <a:avLst/>
          </a:prstGeom>
        </p:spPr>
        <p:txBody>
          <a:bodyPr anchor="b"/>
          <a:lstStyle>
            <a:lvl1pPr>
              <a:defRPr sz="8400"/>
            </a:lvl1pPr>
          </a:lstStyle>
          <a:p>
            <a:pPr lvl="0">
              <a:defRPr sz="1800"/>
            </a:pPr>
            <a:r>
              <a:rPr sz="8400"/>
              <a:t>Title Text</a:t>
            </a:r>
          </a:p>
        </p:txBody>
      </p:sp>
      <p:sp>
        <p:nvSpPr>
          <p:cNvPr id="14" name="Shape 14"/>
          <p:cNvSpPr>
            <a:spLocks noGrp="1"/>
          </p:cNvSpPr>
          <p:nvPr>
            <p:ph type="body"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845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47074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101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2pPr>
            <a:lvl3pPr marL="454441"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3pPr>
            <a:lvl4pPr marL="902657"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4pPr>
            <a:lvl5pPr marL="1344648"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a:gradFill>
                  <a:gsLst>
                    <a:gs pos="1250">
                      <a:schemeClr val="bg1"/>
                    </a:gs>
                    <a:gs pos="100000">
                      <a:schemeClr val="bg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25323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14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76631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553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07162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6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smtClean="0"/>
              <a:t>Click to edit Master title style</a:t>
            </a:r>
            <a:endParaRPr lang="en-US"/>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71379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11200"/>
              <a:t>Title Text</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lvl1pPr>
          </a:lstStyle>
          <a:p>
            <a:r>
              <a:rPr lang="en-US" smtClean="0"/>
              <a:t>Click to edit Master title style</a:t>
            </a:r>
            <a:endParaRPr lang="en-US" dirty="0"/>
          </a:p>
        </p:txBody>
      </p:sp>
    </p:spTree>
    <p:extLst>
      <p:ext uri="{BB962C8B-B14F-4D97-AF65-F5344CB8AC3E}">
        <p14:creationId xmlns:p14="http://schemas.microsoft.com/office/powerpoint/2010/main" val="394858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59591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lvl1pPr>
          </a:lstStyle>
          <a:p>
            <a:r>
              <a:rPr lang="en-US" smtClean="0"/>
              <a:t>Click to edit Master title style</a:t>
            </a:r>
            <a:endParaRPr lang="en-US" dirty="0"/>
          </a:p>
        </p:txBody>
      </p:sp>
    </p:spTree>
    <p:extLst>
      <p:ext uri="{BB962C8B-B14F-4D97-AF65-F5344CB8AC3E}">
        <p14:creationId xmlns:p14="http://schemas.microsoft.com/office/powerpoint/2010/main" val="194042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010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760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gradFill>
                  <a:gsLst>
                    <a:gs pos="1250">
                      <a:schemeClr val="bg2"/>
                    </a:gs>
                    <a:gs pos="100000">
                      <a:schemeClr val="bg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gradFill>
                  <a:gsLst>
                    <a:gs pos="1250">
                      <a:schemeClr val="bg2"/>
                    </a:gs>
                    <a:gs pos="100000">
                      <a:schemeClr val="bg2"/>
                    </a:gs>
                  </a:gsLst>
                  <a:lin ang="5400000" scaled="0"/>
                </a:gradFill>
                <a:latin typeface="+mj-lt"/>
              </a:defRPr>
            </a:lvl1pPr>
          </a:lstStyle>
          <a:p>
            <a:pPr lvl="0"/>
            <a:r>
              <a:rPr lang="en-US" dirty="0" smtClean="0"/>
              <a:t>Author Name</a:t>
            </a:r>
          </a:p>
          <a:p>
            <a:pPr lvl="0"/>
            <a:r>
              <a:rPr lang="en-US" dirty="0" smtClean="0"/>
              <a:t>Title</a:t>
            </a:r>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53617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tx1"/>
                    </a:gs>
                    <a:gs pos="39000">
                      <a:schemeClr val="tx1"/>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1888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bg2"/>
                    </a:gs>
                    <a:gs pos="39000">
                      <a:schemeClr val="bg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00446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2434391"/>
            <a:ext cx="10757096" cy="3527059"/>
          </a:xfrm>
        </p:spPr>
        <p:txBody>
          <a:bodyPr/>
          <a:lstStyle>
            <a:lvl1pPr>
              <a:defRPr sz="1294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12195113" y="1"/>
            <a:ext cx="12188887" cy="13712200"/>
          </a:xfrm>
          <a:blipFill>
            <a:blip r:embed="rId2"/>
            <a:stretch>
              <a:fillRect/>
            </a:stretch>
          </a:blipFill>
        </p:spPr>
        <p:txBody>
          <a:bodyPr tIns="548640" anchor="ctr" anchorCtr="0">
            <a:noAutofit/>
          </a:bodyPr>
          <a:lstStyle>
            <a:lvl1pPr marL="0" indent="0" algn="ctr">
              <a:buNone/>
              <a:defRPr sz="313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340769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13088429" y="2434391"/>
            <a:ext cx="10757096" cy="1799330"/>
          </a:xfrm>
        </p:spPr>
        <p:txBody>
          <a:bodyPr/>
          <a:lstStyle>
            <a:lvl1pPr>
              <a:defRPr sz="1294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12188887" cy="13704303"/>
          </a:xfrm>
          <a:blipFill>
            <a:blip r:embed="rId2"/>
            <a:stretch>
              <a:fillRect/>
            </a:stretch>
          </a:blipFill>
        </p:spPr>
        <p:txBody>
          <a:bodyPr tIns="548640" anchor="ctr" anchorCtr="0">
            <a:noAutofit/>
          </a:bodyPr>
          <a:lstStyle>
            <a:lvl1pPr marL="0" indent="0" algn="ctr">
              <a:buNone/>
              <a:defRPr sz="2745"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386072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11200"/>
              <a:t>Title Text</a:t>
            </a:r>
          </a:p>
        </p:txBody>
      </p:sp>
      <p:sp>
        <p:nvSpPr>
          <p:cNvPr id="19" name="Shape 19"/>
          <p:cNvSpPr>
            <a:spLocks noGrp="1"/>
          </p:cNvSpPr>
          <p:nvPr>
            <p:ph type="body" idx="1"/>
          </p:nvPr>
        </p:nvSpPr>
        <p:spPr>
          <a:prstGeom prst="rect">
            <a:avLst/>
          </a:prstGeom>
        </p:spPr>
        <p:txBody>
          <a:bodyPr/>
          <a:lstStyle/>
          <a:p>
            <a:pPr lvl="0">
              <a:defRPr sz="1800"/>
            </a:pPr>
            <a:r>
              <a:rPr sz="5000"/>
              <a:t>Body Level One</a:t>
            </a:r>
          </a:p>
          <a:p>
            <a:pPr lvl="1">
              <a:defRPr sz="1800"/>
            </a:pPr>
            <a:r>
              <a:rPr sz="5000"/>
              <a:t>Body Level Two</a:t>
            </a:r>
          </a:p>
          <a:p>
            <a:pPr lvl="2">
              <a:defRPr sz="1800"/>
            </a:pPr>
            <a:r>
              <a:rPr sz="5000"/>
              <a:t>Body Level Three</a:t>
            </a:r>
          </a:p>
          <a:p>
            <a:pPr lvl="3">
              <a:defRPr sz="1800"/>
            </a:pPr>
            <a:r>
              <a:rPr sz="5000"/>
              <a:t>Body Level Four</a:t>
            </a:r>
          </a:p>
          <a:p>
            <a:pPr lvl="4">
              <a:defRPr sz="1800"/>
            </a:pPr>
            <a:r>
              <a:rPr sz="5000"/>
              <a:t>Body Level Five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77616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5" name="Group 4"/>
          <p:cNvGrpSpPr/>
          <p:nvPr userDrawn="1"/>
        </p:nvGrpSpPr>
        <p:grpSpPr>
          <a:xfrm>
            <a:off x="20113669" y="3451140"/>
            <a:ext cx="3062522" cy="5379312"/>
            <a:chOff x="10258495" y="1759921"/>
            <a:chExt cx="1561966" cy="2743200"/>
          </a:xfrm>
        </p:grpSpPr>
        <p:sp>
          <p:nvSpPr>
            <p:cNvPr id="6" name="TextBox 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7" name="TextBox 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39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88536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18554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417857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9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22786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8" y="2378353"/>
            <a:ext cx="23307045" cy="4792094"/>
          </a:xfrm>
          <a:prstGeom prst="rect">
            <a:avLst/>
          </a:prstGeom>
        </p:spPr>
        <p:txBody>
          <a:bodyPr/>
          <a:lstStyle>
            <a:lvl1pPr marL="569609" indent="-569609">
              <a:buClr>
                <a:schemeClr val="tx1"/>
              </a:buClr>
              <a:buSzPct val="90000"/>
              <a:buFont typeface="Wingdings" panose="05000000000000000000" pitchFamily="2" charset="2"/>
              <a:buChar char="§"/>
              <a:defRPr sz="70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1120540" indent="-550933">
              <a:buClr>
                <a:schemeClr val="tx1"/>
              </a:buClr>
              <a:buSzPct val="90000"/>
              <a:buFont typeface="Wingdings" panose="05000000000000000000" pitchFamily="2" charset="2"/>
              <a:buChar char="§"/>
              <a:defRPr sz="62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690149" indent="-569609">
              <a:buClr>
                <a:schemeClr val="tx1"/>
              </a:buClr>
              <a:buSzPct val="90000"/>
              <a:buFont typeface="Wingdings" panose="05000000000000000000" pitchFamily="2" charset="2"/>
              <a:buChar char="§"/>
              <a:defRPr sz="549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2138365" indent="-448216">
              <a:buClr>
                <a:schemeClr val="tx1"/>
              </a:buClr>
              <a:buSzPct val="90000"/>
              <a:buFont typeface="Wingdings" panose="05000000000000000000" pitchFamily="2" charset="2"/>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2586581" indent="-448216">
              <a:buClr>
                <a:schemeClr val="tx1"/>
              </a:buClr>
              <a:buSzPct val="90000"/>
              <a:buFont typeface="Wingdings" panose="05000000000000000000" pitchFamily="2" charset="2"/>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12477752"/>
            <a:ext cx="24384002" cy="12382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7255" spc="-10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43411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8" y="2303860"/>
            <a:ext cx="14716125" cy="4643437"/>
          </a:xfrm>
          <a:prstGeom prst="rect">
            <a:avLst/>
          </a:prstGeom>
        </p:spPr>
        <p:txBody>
          <a:bodyPr anchor="b"/>
          <a:lstStyle/>
          <a:p>
            <a:pPr lvl="0">
              <a:defRPr sz="1800"/>
            </a:pPr>
            <a:r>
              <a:rPr sz="11200"/>
              <a:t>Title Text</a:t>
            </a:r>
          </a:p>
        </p:txBody>
      </p:sp>
      <p:sp>
        <p:nvSpPr>
          <p:cNvPr id="6" name="Shape 6"/>
          <p:cNvSpPr>
            <a:spLocks noGrp="1"/>
          </p:cNvSpPr>
          <p:nvPr>
            <p:ph type="body" idx="1"/>
          </p:nvPr>
        </p:nvSpPr>
        <p:spPr>
          <a:xfrm>
            <a:off x="4833938" y="7072312"/>
            <a:ext cx="14716125" cy="3231654"/>
          </a:xfrm>
          <a:prstGeom prst="rect">
            <a:avLst/>
          </a:prstGeom>
        </p:spPr>
        <p:txBody>
          <a:bodyPr anchor="t"/>
          <a:lstStyle>
            <a:lvl1pPr marL="0" indent="0" algn="ctr">
              <a:spcBef>
                <a:spcPts val="0"/>
              </a:spcBef>
              <a:buSzTx/>
              <a:buNone/>
              <a:defRPr sz="4400"/>
            </a:lvl1pPr>
            <a:lvl2pPr marL="0" indent="228590" algn="ctr">
              <a:spcBef>
                <a:spcPts val="0"/>
              </a:spcBef>
              <a:buSzTx/>
              <a:buNone/>
              <a:defRPr sz="4400"/>
            </a:lvl2pPr>
            <a:lvl3pPr marL="0" indent="457180" algn="ctr">
              <a:spcBef>
                <a:spcPts val="0"/>
              </a:spcBef>
              <a:buSzTx/>
              <a:buNone/>
              <a:defRPr sz="4400"/>
            </a:lvl3pPr>
            <a:lvl4pPr marL="0" indent="685771" algn="ctr">
              <a:spcBef>
                <a:spcPts val="0"/>
              </a:spcBef>
              <a:buSzTx/>
              <a:buNone/>
              <a:defRPr sz="4400"/>
            </a:lvl4pPr>
            <a:lvl5pPr marL="0" indent="914361" algn="ctr">
              <a:spcBef>
                <a:spcPts val="0"/>
              </a:spcBef>
              <a:buSzTx/>
              <a:buNone/>
              <a:defRPr sz="4400"/>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Tree>
    <p:extLst>
      <p:ext uri="{BB962C8B-B14F-4D97-AF65-F5344CB8AC3E}">
        <p14:creationId xmlns:p14="http://schemas.microsoft.com/office/powerpoint/2010/main" val="191190992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6"/>
            <a:ext cx="24384000" cy="13704330"/>
          </a:xfrm>
          <a:prstGeom prst="rect">
            <a:avLst/>
          </a:prstGeom>
        </p:spPr>
      </p:pic>
      <p:sp>
        <p:nvSpPr>
          <p:cNvPr id="3" name="Rectangle 2"/>
          <p:cNvSpPr/>
          <p:nvPr userDrawn="1"/>
        </p:nvSpPr>
        <p:spPr>
          <a:xfrm>
            <a:off x="1" y="1"/>
            <a:ext cx="24384000" cy="13716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7" rtl="0"/>
            <a:endParaRPr lang="en-US" sz="3600" kern="1200">
              <a:solidFill>
                <a:srgbClr val="FFFFFF"/>
              </a:solidFill>
            </a:endParaRPr>
          </a:p>
        </p:txBody>
      </p:sp>
    </p:spTree>
    <p:extLst>
      <p:ext uri="{BB962C8B-B14F-4D97-AF65-F5344CB8AC3E}">
        <p14:creationId xmlns:p14="http://schemas.microsoft.com/office/powerpoint/2010/main" val="11115208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11200"/>
              <a:t>Title Text</a:t>
            </a:r>
          </a:p>
        </p:txBody>
      </p:sp>
      <p:sp>
        <p:nvSpPr>
          <p:cNvPr id="22" name="Shape 22"/>
          <p:cNvSpPr>
            <a:spLocks noGrp="1"/>
          </p:cNvSpPr>
          <p:nvPr>
            <p:ph type="body"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pPr lvl="0">
              <a:defRPr sz="1800"/>
            </a:pPr>
            <a:r>
              <a:rPr sz="3800"/>
              <a:t>Body Level One</a:t>
            </a:r>
          </a:p>
          <a:p>
            <a:pPr lvl="1">
              <a:defRPr sz="1800"/>
            </a:pPr>
            <a:r>
              <a:rPr sz="3800"/>
              <a:t>Body Level Two</a:t>
            </a:r>
          </a:p>
          <a:p>
            <a:pPr lvl="2">
              <a:defRPr sz="1800"/>
            </a:pPr>
            <a:r>
              <a:rPr sz="3800"/>
              <a:t>Body Level Three</a:t>
            </a:r>
          </a:p>
          <a:p>
            <a:pPr lvl="3">
              <a:defRPr sz="1800"/>
            </a:pPr>
            <a:r>
              <a:rPr sz="3800"/>
              <a:t>Body Level Four</a:t>
            </a:r>
          </a:p>
          <a:p>
            <a:pPr lvl="4">
              <a:defRPr sz="1800"/>
            </a:pPr>
            <a:r>
              <a:rPr sz="3800"/>
              <a:t>Body Level Five</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98645" y="959838"/>
            <a:ext cx="3044807" cy="652334"/>
          </a:xfrm>
          <a:prstGeom prst="rect">
            <a:avLst/>
          </a:prstGeom>
        </p:spPr>
      </p:pic>
      <p:pic>
        <p:nvPicPr>
          <p:cNvPr id="12" name="Picture 11"/>
          <p:cNvPicPr>
            <a:picLocks noChangeAspect="1"/>
          </p:cNvPicPr>
          <p:nvPr userDrawn="1"/>
        </p:nvPicPr>
        <p:blipFill>
          <a:blip r:embed="rId3"/>
          <a:stretch>
            <a:fillRect/>
          </a:stretch>
        </p:blipFill>
        <p:spPr>
          <a:xfrm>
            <a:off x="20259826" y="3451139"/>
            <a:ext cx="2587519" cy="5379312"/>
          </a:xfrm>
          <a:prstGeom prst="rect">
            <a:avLst/>
          </a:prstGeom>
        </p:spPr>
      </p:pic>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4"/>
          <a:stretch>
            <a:fillRect/>
          </a:stretch>
        </p:blipFill>
        <p:spPr>
          <a:xfrm>
            <a:off x="407750" y="12394613"/>
            <a:ext cx="9337758" cy="871648"/>
          </a:xfrm>
          <a:prstGeom prst="rect">
            <a:avLst/>
          </a:prstGeom>
        </p:spPr>
      </p:pic>
    </p:spTree>
    <p:extLst>
      <p:ext uri="{BB962C8B-B14F-4D97-AF65-F5344CB8AC3E}">
        <p14:creationId xmlns:p14="http://schemas.microsoft.com/office/powerpoint/2010/main" val="21629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542208" y="7800259"/>
            <a:ext cx="12546836" cy="3589322"/>
          </a:xfrm>
          <a:noFill/>
        </p:spPr>
        <p:txBody>
          <a:bodyPr lIns="146304" tIns="109728" rIns="146304" bIns="109728">
            <a:noAutofit/>
          </a:bodyPr>
          <a:lstStyle>
            <a:lvl1pPr marL="0" indent="0">
              <a:spcBef>
                <a:spcPts val="0"/>
              </a:spcBef>
              <a:buNone/>
              <a:defRPr sz="7059" spc="0" baseline="0">
                <a:gradFill>
                  <a:gsLst>
                    <a:gs pos="0">
                      <a:schemeClr val="bg2"/>
                    </a:gs>
                    <a:gs pos="100000">
                      <a:schemeClr val="bg2"/>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538606" y="4197399"/>
            <a:ext cx="19721220" cy="3602872"/>
          </a:xfrm>
          <a:noFill/>
        </p:spPr>
        <p:txBody>
          <a:bodyPr lIns="146304" tIns="91440" rIns="146304" bIns="91440" anchor="t" anchorCtr="0"/>
          <a:lstStyle>
            <a:lvl1pPr>
              <a:defRPr sz="11764" spc="-196" baseline="0">
                <a:gradFill>
                  <a:gsLst>
                    <a:gs pos="3333">
                      <a:schemeClr val="bg2"/>
                    </a:gs>
                    <a:gs pos="39000">
                      <a:schemeClr val="bg2"/>
                    </a:gs>
                  </a:gsLst>
                  <a:lin ang="5400000" scaled="0"/>
                </a:gradFill>
              </a:defRPr>
            </a:lvl1pPr>
          </a:lstStyle>
          <a:p>
            <a:r>
              <a:rPr lang="en-US" dirty="0" smtClean="0"/>
              <a:t>Presentation title</a:t>
            </a:r>
            <a:endParaRPr lang="en-US" dirty="0"/>
          </a:p>
        </p:txBody>
      </p:sp>
      <p:sp>
        <p:nvSpPr>
          <p:cNvPr id="11" name="Rectangle 10"/>
          <p:cNvSpPr/>
          <p:nvPr userDrawn="1"/>
        </p:nvSpPr>
        <p:spPr bwMode="auto">
          <a:xfrm>
            <a:off x="1" y="11833241"/>
            <a:ext cx="24384000" cy="189228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a:blip r:embed="rId2"/>
          <a:stretch>
            <a:fillRect/>
          </a:stretch>
        </p:blipFill>
        <p:spPr>
          <a:xfrm>
            <a:off x="407750" y="12394613"/>
            <a:ext cx="9337758" cy="871648"/>
          </a:xfrm>
          <a:prstGeom prst="rect">
            <a:avLst/>
          </a:prstGeom>
        </p:spPr>
      </p:pic>
      <p:pic>
        <p:nvPicPr>
          <p:cNvPr id="4" name="Picture 3"/>
          <p:cNvPicPr>
            <a:picLocks noChangeAspect="1"/>
          </p:cNvPicPr>
          <p:nvPr userDrawn="1"/>
        </p:nvPicPr>
        <p:blipFill>
          <a:blip r:embed="rId3"/>
          <a:stretch>
            <a:fillRect/>
          </a:stretch>
        </p:blipFill>
        <p:spPr>
          <a:xfrm>
            <a:off x="898644" y="959839"/>
            <a:ext cx="3047844" cy="654857"/>
          </a:xfrm>
          <a:prstGeom prst="rect">
            <a:avLst/>
          </a:prstGeom>
        </p:spPr>
      </p:pic>
      <p:grpSp>
        <p:nvGrpSpPr>
          <p:cNvPr id="10" name="Group 9"/>
          <p:cNvGrpSpPr/>
          <p:nvPr userDrawn="1"/>
        </p:nvGrpSpPr>
        <p:grpSpPr>
          <a:xfrm>
            <a:off x="20113669" y="3451140"/>
            <a:ext cx="3062522" cy="5379312"/>
            <a:chOff x="10258495" y="1759921"/>
            <a:chExt cx="1561966" cy="2743200"/>
          </a:xfrm>
        </p:grpSpPr>
        <p:sp>
          <p:nvSpPr>
            <p:cNvPr id="16" name="TextBox 1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7" name="TextBox 1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058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181244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1550" y="4168345"/>
            <a:ext cx="19718232" cy="3586208"/>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1549" y="7756305"/>
            <a:ext cx="19721348" cy="3587763"/>
          </a:xfrm>
          <a:noFill/>
        </p:spPr>
        <p:txBody>
          <a:bodyPr lIns="182880" tIns="146304" rIns="182880" bIns="146304">
            <a:noAutofit/>
          </a:bodyPr>
          <a:lstStyle>
            <a:lvl1pPr marL="0" indent="0">
              <a:spcBef>
                <a:spcPts val="0"/>
              </a:spcBef>
              <a:buNone/>
              <a:defRPr sz="7059" spc="0" baseline="0">
                <a:gradFill>
                  <a:gsLst>
                    <a:gs pos="75912">
                      <a:schemeClr val="bg2"/>
                    </a:gs>
                    <a:gs pos="34307">
                      <a:schemeClr val="bg2"/>
                    </a:gs>
                    <a:gs pos="43000">
                      <a:schemeClr val="bg2"/>
                    </a:gs>
                  </a:gsLst>
                  <a:lin ang="5400000" scaled="0"/>
                </a:gradFill>
                <a:latin typeface="+mj-lt"/>
              </a:defRPr>
            </a:lvl1pPr>
          </a:lstStyle>
          <a:p>
            <a:pPr lvl="0"/>
            <a:r>
              <a:rPr lang="en-US" dirty="0" smtClean="0"/>
              <a:t>Speaker Name</a:t>
            </a:r>
          </a:p>
        </p:txBody>
      </p:sp>
      <p:sp>
        <p:nvSpPr>
          <p:cNvPr id="8" name="Rectangle 7"/>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9" name="Group 8"/>
          <p:cNvGrpSpPr/>
          <p:nvPr userDrawn="1"/>
        </p:nvGrpSpPr>
        <p:grpSpPr>
          <a:xfrm>
            <a:off x="20113669" y="3451140"/>
            <a:ext cx="3062522" cy="5379312"/>
            <a:chOff x="10258495" y="1759921"/>
            <a:chExt cx="1561966" cy="2743200"/>
          </a:xfrm>
        </p:grpSpPr>
        <p:sp>
          <p:nvSpPr>
            <p:cNvPr id="10" name="TextBox 9"/>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1" name="TextBox 10"/>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71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5" name="Picture 4"/>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140667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38604" y="2375288"/>
            <a:ext cx="19721220" cy="5379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98" rtl="0" fontAlgn="base">
              <a:lnSpc>
                <a:spcPct val="90000"/>
              </a:lnSpc>
              <a:spcBef>
                <a:spcPct val="0"/>
              </a:spcBef>
              <a:spcAft>
                <a:spcPct val="0"/>
              </a:spcAft>
            </a:pPr>
            <a:endParaRPr lang="en-US" sz="4706" kern="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1" y="4186549"/>
            <a:ext cx="19718232" cy="5395976"/>
          </a:xfrm>
          <a:noFill/>
        </p:spPr>
        <p:txBody>
          <a:bodyPr tIns="91440" bIns="91440" anchor="t" anchorCtr="0"/>
          <a:lstStyle>
            <a:lvl1pPr>
              <a:defRPr sz="14117" spc="-196" baseline="0">
                <a:gradFill>
                  <a:gsLst>
                    <a:gs pos="75912">
                      <a:schemeClr val="bg2"/>
                    </a:gs>
                    <a:gs pos="34307">
                      <a:schemeClr val="bg2"/>
                    </a:gs>
                    <a:gs pos="43000">
                      <a:schemeClr val="bg2"/>
                    </a:gs>
                  </a:gsLst>
                  <a:lin ang="5400000" scaled="0"/>
                </a:gradFill>
              </a:defRPr>
            </a:lvl1pPr>
          </a:lstStyle>
          <a:p>
            <a:r>
              <a:rPr lang="en-US" dirty="0" smtClean="0"/>
              <a:t>Video title</a:t>
            </a:r>
            <a:endParaRPr lang="en-US" dirty="0"/>
          </a:p>
        </p:txBody>
      </p:sp>
      <p:sp>
        <p:nvSpPr>
          <p:cNvPr id="7" name="Rectangle 6"/>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8" name="Group 7"/>
          <p:cNvGrpSpPr/>
          <p:nvPr userDrawn="1"/>
        </p:nvGrpSpPr>
        <p:grpSpPr>
          <a:xfrm>
            <a:off x="20113669" y="3451140"/>
            <a:ext cx="3062522" cy="5379312"/>
            <a:chOff x="10258495" y="1759921"/>
            <a:chExt cx="1561966" cy="2743200"/>
          </a:xfrm>
        </p:grpSpPr>
        <p:sp>
          <p:nvSpPr>
            <p:cNvPr id="9" name="TextBox 8"/>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10" name="TextBox 9"/>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214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07645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17928496" cy="3592434"/>
          </a:xfrm>
          <a:noFill/>
        </p:spPr>
        <p:txBody>
          <a:bodyPr tIns="91440" bIns="91440" anchor="t" anchorCtr="0"/>
          <a:lstStyle>
            <a:lvl1pPr>
              <a:defRPr sz="17254" spc="-196" baseline="0">
                <a:gradFill>
                  <a:gsLst>
                    <a:gs pos="75912">
                      <a:schemeClr val="bg2"/>
                    </a:gs>
                    <a:gs pos="34307">
                      <a:schemeClr val="bg2"/>
                    </a:gs>
                  </a:gsLst>
                  <a:lin ang="5400000" scaled="0"/>
                </a:gradFill>
              </a:defRPr>
            </a:lvl1pPr>
          </a:lstStyle>
          <a:p>
            <a:r>
              <a:rPr lang="en-US" dirty="0" smtClean="0"/>
              <a:t>Section title</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7" name="Group 6"/>
          <p:cNvGrpSpPr/>
          <p:nvPr userDrawn="1"/>
        </p:nvGrpSpPr>
        <p:grpSpPr>
          <a:xfrm>
            <a:off x="20113669" y="3451140"/>
            <a:ext cx="3062522" cy="5379312"/>
            <a:chOff x="10258495" y="1759921"/>
            <a:chExt cx="1561966" cy="2743200"/>
          </a:xfrm>
        </p:grpSpPr>
        <p:sp>
          <p:nvSpPr>
            <p:cNvPr id="8" name="TextBox 7"/>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9" name="TextBox 8"/>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600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44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1250">
                      <a:schemeClr val="bg1"/>
                    </a:gs>
                    <a:gs pos="100000">
                      <a:schemeClr val="bg1"/>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9104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4387453" y="1785937"/>
            <a:ext cx="15609094" cy="10144126"/>
          </a:xfrm>
          <a:prstGeom prst="rect">
            <a:avLst/>
          </a:prstGeom>
        </p:spPr>
        <p:txBody>
          <a:bodyPr/>
          <a:lstStyle/>
          <a:p>
            <a:pPr lvl="0">
              <a:defRPr sz="1800"/>
            </a:pPr>
            <a:r>
              <a:rPr sz="5000"/>
              <a:t>Body Level One</a:t>
            </a:r>
          </a:p>
          <a:p>
            <a:pPr lvl="1">
              <a:defRPr sz="1800"/>
            </a:pPr>
            <a:r>
              <a:rPr sz="5000"/>
              <a:t>Body Level Two</a:t>
            </a:r>
          </a:p>
          <a:p>
            <a:pPr lvl="2">
              <a:defRPr sz="1800"/>
            </a:pPr>
            <a:r>
              <a:rPr sz="5000"/>
              <a:t>Body Level Three</a:t>
            </a:r>
          </a:p>
          <a:p>
            <a:pPr lvl="3">
              <a:defRPr sz="1800"/>
            </a:pPr>
            <a:r>
              <a:rPr sz="5000"/>
              <a:t>Body Level Four</a:t>
            </a:r>
          </a:p>
          <a:p>
            <a:pPr lvl="4">
              <a:defRPr sz="1800"/>
            </a:pPr>
            <a:r>
              <a:rPr sz="5000"/>
              <a:t>Body Level Five</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lvl2pPr>
            <a:lvl3pPr marL="438879" indent="0">
              <a:buNone/>
              <a:defRPr sz="3921"/>
            </a:lvl3pPr>
            <a:lvl4pPr marL="933783" indent="0">
              <a:buNone/>
              <a:defRPr sz="3529"/>
            </a:lvl4pPr>
            <a:lvl5pPr marL="1450477" indent="0">
              <a:buNone/>
              <a:defRPr sz="35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251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538480" y="2378352"/>
            <a:ext cx="23311680" cy="3793154"/>
          </a:xfrm>
        </p:spPr>
        <p:txBody>
          <a:bodyPr/>
          <a:lstStyle>
            <a:lvl1pPr marL="0" indent="0">
              <a:buNone/>
              <a:defRPr>
                <a:gradFill>
                  <a:gsLst>
                    <a:gs pos="2920">
                      <a:schemeClr val="tx2"/>
                    </a:gs>
                    <a:gs pos="39000">
                      <a:schemeClr val="tx2"/>
                    </a:gs>
                  </a:gsLst>
                  <a:lin ang="5400000" scaled="0"/>
                </a:gradFill>
              </a:defRPr>
            </a:lvl1pPr>
            <a:lvl2pPr marL="56027" indent="0">
              <a:buNone/>
              <a:defRPr sz="3921">
                <a:gradFill>
                  <a:gsLst>
                    <a:gs pos="1250">
                      <a:schemeClr val="bg1"/>
                    </a:gs>
                    <a:gs pos="100000">
                      <a:schemeClr val="bg1"/>
                    </a:gs>
                  </a:gsLst>
                  <a:lin ang="5400000" scaled="0"/>
                </a:gradFill>
              </a:defRPr>
            </a:lvl2pPr>
            <a:lvl3pPr marL="438879" indent="0">
              <a:buNone/>
              <a:defRPr sz="3921">
                <a:gradFill>
                  <a:gsLst>
                    <a:gs pos="1250">
                      <a:schemeClr val="bg1"/>
                    </a:gs>
                    <a:gs pos="100000">
                      <a:schemeClr val="bg1"/>
                    </a:gs>
                  </a:gsLst>
                  <a:lin ang="5400000" scaled="0"/>
                </a:gradFill>
              </a:defRPr>
            </a:lvl3pPr>
            <a:lvl4pPr marL="933783" indent="0">
              <a:buNone/>
              <a:defRPr sz="3529">
                <a:gradFill>
                  <a:gsLst>
                    <a:gs pos="1250">
                      <a:schemeClr val="bg1"/>
                    </a:gs>
                    <a:gs pos="100000">
                      <a:schemeClr val="bg1"/>
                    </a:gs>
                  </a:gsLst>
                  <a:lin ang="5400000" scaled="0"/>
                </a:gradFill>
              </a:defRPr>
            </a:lvl4pPr>
            <a:lvl5pPr marL="1450477" indent="0">
              <a:buNone/>
              <a:defRPr sz="3529">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13101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3pPr>
              <a:defRPr sz="4706"/>
            </a:lvl3pPr>
            <a:lvl4pPr>
              <a:defRPr sz="3921"/>
            </a:lvl4pPr>
            <a:lvl5pPr>
              <a:defRPr sz="392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517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8526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3pPr>
              <a:defRPr sz="4706"/>
            </a:lvl3pPr>
            <a:lvl4pPr>
              <a:defRPr sz="3921"/>
            </a:lvl4pPr>
            <a:lvl5pPr>
              <a:defRPr sz="392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490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8" y="2378353"/>
            <a:ext cx="23307045" cy="4191597"/>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4706">
                <a:gradFill>
                  <a:gsLst>
                    <a:gs pos="1250">
                      <a:schemeClr val="bg1"/>
                    </a:gs>
                    <a:gs pos="100000">
                      <a:schemeClr val="bg1"/>
                    </a:gs>
                  </a:gsLst>
                  <a:lin ang="5400000" scaled="0"/>
                </a:gradFill>
              </a:defRPr>
            </a:lvl3pPr>
            <a:lvl4pPr>
              <a:buClr>
                <a:schemeClr val="bg2"/>
              </a:buClr>
              <a:defRPr sz="3921">
                <a:gradFill>
                  <a:gsLst>
                    <a:gs pos="1250">
                      <a:schemeClr val="bg1"/>
                    </a:gs>
                    <a:gs pos="100000">
                      <a:schemeClr val="bg1"/>
                    </a:gs>
                  </a:gsLst>
                  <a:lin ang="5400000" scaled="0"/>
                </a:gradFill>
              </a:defRPr>
            </a:lvl4pPr>
            <a:lvl5pPr>
              <a:buClr>
                <a:schemeClr val="bg2"/>
              </a:buClr>
              <a:defRPr sz="3921">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smtClean="0"/>
              <a:t>Click to edit Master title style</a:t>
            </a:r>
            <a:endParaRPr lang="en-US"/>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6966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4840377"/>
          </a:xfrm>
        </p:spPr>
        <p:txBody>
          <a:bodyPr wrap="square">
            <a:spAutoFit/>
          </a:bodyPr>
          <a:lstStyle>
            <a:lvl1pPr marL="0" indent="0">
              <a:spcBef>
                <a:spcPts val="2400"/>
              </a:spcBef>
              <a:buClr>
                <a:schemeClr val="tx1"/>
              </a:buClr>
              <a:buFont typeface="Wingdings" pitchFamily="2" charset="2"/>
              <a:buNone/>
              <a:defRPr sz="7059"/>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547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250">
                      <a:schemeClr val="bg1"/>
                    </a:gs>
                    <a:gs pos="100000">
                      <a:schemeClr val="bg1"/>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629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indent="0">
              <a:buNone/>
              <a:defRPr sz="3921"/>
            </a:lvl2pPr>
            <a:lvl3pPr marL="454441" indent="0">
              <a:buNone/>
              <a:tabLst/>
              <a:defRPr sz="3921"/>
            </a:lvl3pPr>
            <a:lvl4pPr marL="902657" indent="0">
              <a:buNone/>
              <a:defRPr/>
            </a:lvl4pPr>
            <a:lvl5pPr marL="13446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710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5109">
                      <a:schemeClr val="tx2"/>
                    </a:gs>
                    <a:gs pos="25000">
                      <a:schemeClr val="tx2"/>
                    </a:gs>
                  </a:gsLst>
                  <a:lin ang="5400000" scaled="0"/>
                </a:gradFill>
              </a:defRPr>
            </a:lvl1pPr>
            <a:lvl2pPr marL="0" indent="0">
              <a:buNone/>
              <a:defRPr sz="3921">
                <a:gradFill>
                  <a:gsLst>
                    <a:gs pos="1250">
                      <a:schemeClr val="bg1"/>
                    </a:gs>
                    <a:gs pos="100000">
                      <a:schemeClr val="bg1"/>
                    </a:gs>
                  </a:gsLst>
                  <a:lin ang="5400000" scaled="0"/>
                </a:gradFill>
              </a:defRPr>
            </a:lvl2pPr>
            <a:lvl3pPr marL="454441" indent="0">
              <a:buNone/>
              <a:tabLst/>
              <a:defRPr sz="3921">
                <a:gradFill>
                  <a:gsLst>
                    <a:gs pos="1250">
                      <a:schemeClr val="bg1"/>
                    </a:gs>
                    <a:gs pos="100000">
                      <a:schemeClr val="bg1"/>
                    </a:gs>
                  </a:gsLst>
                  <a:lin ang="5400000" scaled="0"/>
                </a:gradFill>
              </a:defRPr>
            </a:lvl3pPr>
            <a:lvl4pPr marL="902657" indent="0">
              <a:buNone/>
              <a:defRPr>
                <a:gradFill>
                  <a:gsLst>
                    <a:gs pos="1250">
                      <a:schemeClr val="bg1"/>
                    </a:gs>
                    <a:gs pos="100000">
                      <a:schemeClr val="bg1"/>
                    </a:gs>
                  </a:gsLst>
                  <a:lin ang="5400000" scaled="0"/>
                </a:gradFill>
              </a:defRPr>
            </a:lvl4pPr>
            <a:lvl5pPr marL="1344648" indent="0">
              <a:buNone/>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0" indent="0">
              <a:spcBef>
                <a:spcPts val="2400"/>
              </a:spcBef>
              <a:buClr>
                <a:schemeClr val="tx1"/>
              </a:buClr>
              <a:buFont typeface="Wingdings" pitchFamily="2" charset="2"/>
              <a:buNone/>
              <a:defRPr sz="7059">
                <a:gradFill>
                  <a:gsLst>
                    <a:gs pos="100000">
                      <a:schemeClr val="tx2"/>
                    </a:gs>
                    <a:gs pos="0">
                      <a:schemeClr val="tx2"/>
                    </a:gs>
                  </a:gsLst>
                  <a:lin ang="5400000" scaled="0"/>
                </a:gradFill>
              </a:defRPr>
            </a:lvl1pPr>
            <a:lvl2pPr marL="0"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2pPr>
            <a:lvl3pPr marL="454441"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3pPr>
            <a:lvl4pPr marL="902657"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smtClean="0">
                <a:gradFill>
                  <a:gsLst>
                    <a:gs pos="1250">
                      <a:schemeClr val="bg1"/>
                    </a:gs>
                    <a:gs pos="100000">
                      <a:schemeClr val="bg1"/>
                    </a:gs>
                  </a:gsLst>
                  <a:lin ang="5400000" scaled="0"/>
                </a:gradFill>
                <a:latin typeface="+mn-lt"/>
                <a:ea typeface="+mn-ea"/>
                <a:cs typeface="+mn-cs"/>
              </a:defRPr>
            </a:lvl4pPr>
            <a:lvl5pPr marL="1344648" marR="0" indent="0"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3921" kern="1200" spc="0" baseline="0" dirty="0">
                <a:gradFill>
                  <a:gsLst>
                    <a:gs pos="1250">
                      <a:schemeClr val="bg1"/>
                    </a:gs>
                    <a:gs pos="100000">
                      <a:schemeClr val="bg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94110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2"/>
            <a:ext cx="10757096" cy="4973155"/>
          </a:xfrm>
        </p:spPr>
        <p:txBody>
          <a:bodyPr wrap="square">
            <a:spAutoFit/>
          </a:bodyPr>
          <a:lstStyle>
            <a:lvl1pPr marL="563384" indent="-563384">
              <a:spcBef>
                <a:spcPts val="2400"/>
              </a:spcBef>
              <a:buClr>
                <a:schemeClr val="tx1"/>
              </a:buClr>
              <a:buFont typeface="Wingdings" panose="05000000000000000000" pitchFamily="2" charset="2"/>
              <a:buChar char="§"/>
              <a:defRPr sz="7059"/>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3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bg2"/>
              </a:buClr>
              <a:buFont typeface="Wingdings" panose="05000000000000000000" pitchFamily="2" charset="2"/>
              <a:buChar char="§"/>
              <a:defRPr sz="7059">
                <a:gradFill>
                  <a:gsLst>
                    <a:gs pos="1250">
                      <a:schemeClr val="bg1"/>
                    </a:gs>
                    <a:gs pos="100000">
                      <a:schemeClr val="bg1"/>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57870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defRPr sz="4706"/>
            </a:lvl2pPr>
            <a:lvl3pPr marL="1371676" indent="-330219">
              <a:tabLst/>
              <a:defRPr sz="3921"/>
            </a:lvl3pPr>
            <a:lvl4pPr marL="1727294" indent="-355620">
              <a:defRPr/>
            </a:lvl4pPr>
            <a:lvl5pPr marL="2057513" indent="-3302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42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8481"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13088429" y="2378351"/>
            <a:ext cx="10757096" cy="5105934"/>
          </a:xfrm>
        </p:spPr>
        <p:txBody>
          <a:bodyPr wrap="square">
            <a:spAutoFit/>
          </a:bodyPr>
          <a:lstStyle>
            <a:lvl1pPr marL="563384" indent="-563384">
              <a:spcBef>
                <a:spcPts val="2400"/>
              </a:spcBef>
              <a:buClr>
                <a:schemeClr val="tx2"/>
              </a:buClr>
              <a:buFont typeface="Wingdings" panose="05000000000000000000" pitchFamily="2" charset="2"/>
              <a:buChar char="§"/>
              <a:defRPr sz="7059">
                <a:gradFill>
                  <a:gsLst>
                    <a:gs pos="5109">
                      <a:schemeClr val="tx2"/>
                    </a:gs>
                    <a:gs pos="100000">
                      <a:schemeClr val="tx2"/>
                    </a:gs>
                  </a:gsLst>
                  <a:lin ang="5400000" scaled="0"/>
                </a:gradFill>
              </a:defRPr>
            </a:lvl1pPr>
            <a:lvl2pPr marL="1041457" indent="-457225">
              <a:buClr>
                <a:schemeClr val="bg2"/>
              </a:buClr>
              <a:defRPr sz="4706">
                <a:gradFill>
                  <a:gsLst>
                    <a:gs pos="1250">
                      <a:schemeClr val="bg1"/>
                    </a:gs>
                    <a:gs pos="100000">
                      <a:schemeClr val="bg1"/>
                    </a:gs>
                  </a:gsLst>
                  <a:lin ang="5400000" scaled="0"/>
                </a:gradFill>
              </a:defRPr>
            </a:lvl2pPr>
            <a:lvl3pPr marL="1371676" indent="-330219">
              <a:buClr>
                <a:schemeClr val="bg2"/>
              </a:buClr>
              <a:tabLst/>
              <a:defRPr sz="3921">
                <a:gradFill>
                  <a:gsLst>
                    <a:gs pos="1250">
                      <a:schemeClr val="bg1"/>
                    </a:gs>
                    <a:gs pos="100000">
                      <a:schemeClr val="bg1"/>
                    </a:gs>
                  </a:gsLst>
                  <a:lin ang="5400000" scaled="0"/>
                </a:gradFill>
              </a:defRPr>
            </a:lvl3pPr>
            <a:lvl4pPr marL="1727294" indent="-355620">
              <a:buClr>
                <a:schemeClr val="bg2"/>
              </a:buClr>
              <a:defRPr>
                <a:gradFill>
                  <a:gsLst>
                    <a:gs pos="1250">
                      <a:schemeClr val="bg1"/>
                    </a:gs>
                    <a:gs pos="100000">
                      <a:schemeClr val="bg1"/>
                    </a:gs>
                  </a:gsLst>
                  <a:lin ang="5400000" scaled="0"/>
                </a:gradFill>
              </a:defRPr>
            </a:lvl4pPr>
            <a:lvl5pPr marL="2057513" indent="-330219">
              <a:buClr>
                <a:schemeClr val="bg2"/>
              </a:buClr>
              <a:tabLst/>
              <a:defRPr>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23555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39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smtClean="0"/>
              <a:t>Click to edit Master title style</a:t>
            </a:r>
            <a:endParaRPr lang="en-US"/>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6700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lvl1pPr>
          </a:lstStyle>
          <a:p>
            <a:r>
              <a:rPr lang="en-US" smtClean="0"/>
              <a:t>Click to edit Master title style</a:t>
            </a:r>
            <a:endParaRPr lang="en-US" dirty="0"/>
          </a:p>
        </p:txBody>
      </p:sp>
    </p:spTree>
    <p:extLst>
      <p:ext uri="{BB962C8B-B14F-4D97-AF65-F5344CB8AC3E}">
        <p14:creationId xmlns:p14="http://schemas.microsoft.com/office/powerpoint/2010/main" val="151496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21425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lvl1pPr>
          </a:lstStyle>
          <a:p>
            <a:r>
              <a:rPr lang="en-US" smtClean="0"/>
              <a:t>Click to edit Master title style</a:t>
            </a:r>
            <a:endParaRPr lang="en-US" dirty="0"/>
          </a:p>
        </p:txBody>
      </p:sp>
    </p:spTree>
    <p:extLst>
      <p:ext uri="{BB962C8B-B14F-4D97-AF65-F5344CB8AC3E}">
        <p14:creationId xmlns:p14="http://schemas.microsoft.com/office/powerpoint/2010/main" val="312646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3368" y="4168345"/>
            <a:ext cx="16116457" cy="3586208"/>
          </a:xfrm>
        </p:spPr>
        <p:txBody>
          <a:bodyPr/>
          <a:lstStyle>
            <a:lvl1pPr>
              <a:defRPr sz="11764" baseline="0">
                <a:gradFill>
                  <a:gsLst>
                    <a:gs pos="1250">
                      <a:schemeClr val="bg2"/>
                    </a:gs>
                    <a:gs pos="100000">
                      <a:schemeClr val="bg2"/>
                    </a:gs>
                  </a:gsLst>
                  <a:lin ang="5400000" scaled="0"/>
                </a:gradFill>
              </a:defRPr>
            </a:lvl1pPr>
          </a:lstStyle>
          <a:p>
            <a:r>
              <a:rPr lang="en-US" smtClean="0"/>
              <a:t>Click to edit Master title style</a:t>
            </a:r>
            <a:endParaRPr lang="en-US" dirty="0"/>
          </a:p>
        </p:txBody>
      </p:sp>
      <p:sp>
        <p:nvSpPr>
          <p:cNvPr id="3" name="Rectangle 2"/>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973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05230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31329" y="2356697"/>
            <a:ext cx="19721344" cy="1799330"/>
          </a:xfrm>
        </p:spPr>
        <p:txBody>
          <a:bodyPr/>
          <a:lstStyle>
            <a:lvl1pPr marL="457555" indent="-457555">
              <a:defRPr sz="11764" baseline="0">
                <a:gradFill>
                  <a:gsLst>
                    <a:gs pos="1250">
                      <a:schemeClr val="bg2"/>
                    </a:gs>
                    <a:gs pos="100000">
                      <a:schemeClr val="bg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11295576" y="10051968"/>
            <a:ext cx="10757098" cy="1922578"/>
          </a:xfrm>
        </p:spPr>
        <p:txBody>
          <a:bodyPr/>
          <a:lstStyle>
            <a:lvl1pPr marL="0" indent="0">
              <a:spcBef>
                <a:spcPts val="0"/>
              </a:spcBef>
              <a:buNone/>
              <a:defRPr sz="6274" baseline="0">
                <a:gradFill>
                  <a:gsLst>
                    <a:gs pos="1250">
                      <a:schemeClr val="bg2"/>
                    </a:gs>
                    <a:gs pos="100000">
                      <a:schemeClr val="bg2"/>
                    </a:gs>
                  </a:gsLst>
                  <a:lin ang="5400000" scaled="0"/>
                </a:gradFill>
                <a:latin typeface="+mj-lt"/>
              </a:defRPr>
            </a:lvl1pPr>
          </a:lstStyle>
          <a:p>
            <a:pPr lvl="0"/>
            <a:r>
              <a:rPr lang="en-US" dirty="0" smtClean="0"/>
              <a:t>Author Name</a:t>
            </a:r>
          </a:p>
          <a:p>
            <a:pPr lvl="0"/>
            <a:r>
              <a:rPr lang="en-US" dirty="0" smtClean="0"/>
              <a:t>Title</a:t>
            </a:r>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33680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tx1"/>
                    </a:gs>
                    <a:gs pos="39000">
                      <a:schemeClr val="tx1"/>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9666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4042" y="4766045"/>
            <a:ext cx="23307045" cy="1651093"/>
          </a:xfrm>
        </p:spPr>
        <p:txBody>
          <a:bodyPr/>
          <a:lstStyle>
            <a:lvl1pPr marL="0" indent="0">
              <a:buNone/>
              <a:defRPr sz="10588">
                <a:gradFill>
                  <a:gsLst>
                    <a:gs pos="3333">
                      <a:schemeClr val="bg2"/>
                    </a:gs>
                    <a:gs pos="39000">
                      <a:schemeClr val="bg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smtClean="0"/>
              <a:t>Click to edit Master text styles</a:t>
            </a:r>
          </a:p>
        </p:txBody>
      </p:sp>
      <p:sp>
        <p:nvSpPr>
          <p:cNvPr id="4" name="Title 1"/>
          <p:cNvSpPr>
            <a:spLocks noGrp="1"/>
          </p:cNvSpPr>
          <p:nvPr>
            <p:ph type="title"/>
          </p:nvPr>
        </p:nvSpPr>
        <p:spPr>
          <a:xfrm>
            <a:off x="554042" y="2375242"/>
            <a:ext cx="23311680" cy="1799330"/>
          </a:xfrm>
        </p:spPr>
        <p:txBody>
          <a:bodyPr/>
          <a:lstStyle>
            <a:lvl1pPr>
              <a:defRPr sz="14117" baseline="0">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5" name="Rectangle 4"/>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12180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2434391"/>
            <a:ext cx="10757096" cy="3527059"/>
          </a:xfrm>
        </p:spPr>
        <p:txBody>
          <a:bodyPr/>
          <a:lstStyle>
            <a:lvl1pPr>
              <a:defRPr sz="1294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12195113" y="1"/>
            <a:ext cx="12188887" cy="13712200"/>
          </a:xfrm>
          <a:blipFill>
            <a:blip r:embed="rId2"/>
            <a:stretch>
              <a:fillRect/>
            </a:stretch>
          </a:blipFill>
        </p:spPr>
        <p:txBody>
          <a:bodyPr tIns="548640" anchor="ctr" anchorCtr="0">
            <a:noAutofit/>
          </a:bodyPr>
          <a:lstStyle>
            <a:lvl1pPr marL="0" indent="0" algn="ctr">
              <a:buNone/>
              <a:defRPr sz="313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264650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13088429" y="2434391"/>
            <a:ext cx="10757096" cy="1799330"/>
          </a:xfrm>
        </p:spPr>
        <p:txBody>
          <a:bodyPr/>
          <a:lstStyle>
            <a:lvl1pPr>
              <a:defRPr sz="1294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12188887" cy="13704303"/>
          </a:xfrm>
          <a:blipFill>
            <a:blip r:embed="rId2"/>
            <a:stretch>
              <a:fillRect/>
            </a:stretch>
          </a:blipFill>
        </p:spPr>
        <p:txBody>
          <a:bodyPr tIns="548640" anchor="ctr" anchorCtr="0">
            <a:noAutofit/>
          </a:bodyPr>
          <a:lstStyle>
            <a:lvl1pPr marL="0" indent="0" algn="ctr">
              <a:buNone/>
              <a:defRPr sz="2745"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176221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20259826" y="3451139"/>
            <a:ext cx="2587519" cy="5379312"/>
          </a:xfrm>
          <a:prstGeom prst="rect">
            <a:avLst/>
          </a:prstGeom>
        </p:spPr>
      </p:pic>
    </p:spTree>
    <p:extLst>
      <p:ext uri="{BB962C8B-B14F-4D97-AF65-F5344CB8AC3E}">
        <p14:creationId xmlns:p14="http://schemas.microsoft.com/office/powerpoint/2010/main" val="2360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nvGrpSpPr>
          <p:cNvPr id="5" name="Group 4"/>
          <p:cNvGrpSpPr/>
          <p:nvPr userDrawn="1"/>
        </p:nvGrpSpPr>
        <p:grpSpPr>
          <a:xfrm>
            <a:off x="20113669" y="3451140"/>
            <a:ext cx="3062522" cy="5379312"/>
            <a:chOff x="10258495" y="1759921"/>
            <a:chExt cx="1561966" cy="2743200"/>
          </a:xfrm>
        </p:grpSpPr>
        <p:sp>
          <p:nvSpPr>
            <p:cNvPr id="6" name="TextBox 5"/>
            <p:cNvSpPr txBox="1"/>
            <p:nvPr userDrawn="1"/>
          </p:nvSpPr>
          <p:spPr>
            <a:xfrm>
              <a:off x="10312997" y="1773319"/>
              <a:ext cx="132531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latin typeface="Segoe UI Light"/>
                  <a:cs typeface="Segoe UI" pitchFamily="34" charset="0"/>
                </a:rPr>
                <a:t>20</a:t>
              </a:r>
            </a:p>
          </p:txBody>
        </p:sp>
        <p:sp>
          <p:nvSpPr>
            <p:cNvPr id="7" name="TextBox 6"/>
            <p:cNvSpPr txBox="1"/>
            <p:nvPr userDrawn="1"/>
          </p:nvSpPr>
          <p:spPr>
            <a:xfrm>
              <a:off x="10258495" y="3040929"/>
              <a:ext cx="1379279" cy="1369307"/>
            </a:xfrm>
            <a:prstGeom prst="rect">
              <a:avLst/>
            </a:prstGeom>
            <a:noFill/>
          </p:spPr>
          <p:txBody>
            <a:bodyPr wrap="none" lIns="182880" tIns="146304" rIns="182880" bIns="146304" rtlCol="0">
              <a:spAutoFit/>
            </a:bodyPr>
            <a:lstStyle/>
            <a:p>
              <a:pPr algn="l" defTabSz="1828827" rtl="0">
                <a:lnSpc>
                  <a:spcPct val="90000"/>
                </a:lnSpc>
                <a:spcAft>
                  <a:spcPts val="1176"/>
                </a:spcAft>
              </a:pPr>
              <a:r>
                <a:rPr lang="en-US" sz="17254" kern="1200" spc="-196" dirty="0" smtClean="0">
                  <a:ln w="3175">
                    <a:noFill/>
                  </a:ln>
                  <a:solidFill>
                    <a:srgbClr val="002050"/>
                  </a:solidFill>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448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344668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16456515" y="13258691"/>
            <a:ext cx="7926238" cy="4573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spTree>
    <p:extLst>
      <p:ext uri="{BB962C8B-B14F-4D97-AF65-F5344CB8AC3E}">
        <p14:creationId xmlns:p14="http://schemas.microsoft.com/office/powerpoint/2010/main" val="599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theme" Target="../theme/theme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theme" Target="../theme/theme4.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theme" Target="../theme/theme5.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image" Target="../media/image2.png"/><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theme" Target="../theme/theme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image" Target="../media/image2.png"/><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theme" Target="../theme/theme7.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image" Target="../media/image2.png"/><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theme" Target="../theme/theme8.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image" Target="../media/image2.png"/><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11200"/>
              <a:t>Title Text</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5000"/>
              <a:t>Body Level One</a:t>
            </a:r>
          </a:p>
          <a:p>
            <a:pPr lvl="1">
              <a:defRPr sz="1800"/>
            </a:pPr>
            <a:r>
              <a:rPr sz="5000"/>
              <a:t>Body Level Two</a:t>
            </a:r>
          </a:p>
          <a:p>
            <a:pPr lvl="2">
              <a:defRPr sz="1800"/>
            </a:pPr>
            <a:r>
              <a:rPr sz="5000"/>
              <a:t>Body Level Three</a:t>
            </a:r>
          </a:p>
          <a:p>
            <a:pPr lvl="3">
              <a:defRPr sz="1800"/>
            </a:pPr>
            <a:r>
              <a:rPr sz="5000"/>
              <a:t>Body Level Four</a:t>
            </a:r>
          </a:p>
          <a:p>
            <a:pPr lvl="4">
              <a:defRPr sz="1800"/>
            </a:pPr>
            <a:r>
              <a:rPr sz="50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algn="ctr" defTabSz="584200">
        <a:defRPr sz="11200">
          <a:latin typeface="+mn-lt"/>
          <a:ea typeface="+mn-ea"/>
          <a:cs typeface="+mn-cs"/>
          <a:sym typeface="Helvetica Light"/>
        </a:defRPr>
      </a:lvl1pPr>
      <a:lvl2pPr indent="228600" algn="ctr" defTabSz="584200">
        <a:defRPr sz="11200">
          <a:latin typeface="+mn-lt"/>
          <a:ea typeface="+mn-ea"/>
          <a:cs typeface="+mn-cs"/>
          <a:sym typeface="Helvetica Light"/>
        </a:defRPr>
      </a:lvl2pPr>
      <a:lvl3pPr indent="457200" algn="ctr" defTabSz="584200">
        <a:defRPr sz="11200">
          <a:latin typeface="+mn-lt"/>
          <a:ea typeface="+mn-ea"/>
          <a:cs typeface="+mn-cs"/>
          <a:sym typeface="Helvetica Light"/>
        </a:defRPr>
      </a:lvl3pPr>
      <a:lvl4pPr indent="685800" algn="ctr" defTabSz="584200">
        <a:defRPr sz="11200">
          <a:latin typeface="+mn-lt"/>
          <a:ea typeface="+mn-ea"/>
          <a:cs typeface="+mn-cs"/>
          <a:sym typeface="Helvetica Light"/>
        </a:defRPr>
      </a:lvl4pPr>
      <a:lvl5pPr indent="914400" algn="ctr" defTabSz="584200">
        <a:defRPr sz="11200">
          <a:latin typeface="+mn-lt"/>
          <a:ea typeface="+mn-ea"/>
          <a:cs typeface="+mn-cs"/>
          <a:sym typeface="Helvetica Light"/>
        </a:defRPr>
      </a:lvl5pPr>
      <a:lvl6pPr indent="1143000" algn="ctr" defTabSz="584200">
        <a:defRPr sz="11200">
          <a:latin typeface="+mn-lt"/>
          <a:ea typeface="+mn-ea"/>
          <a:cs typeface="+mn-cs"/>
          <a:sym typeface="Helvetica Light"/>
        </a:defRPr>
      </a:lvl6pPr>
      <a:lvl7pPr indent="1371600" algn="ctr" defTabSz="584200">
        <a:defRPr sz="11200">
          <a:latin typeface="+mn-lt"/>
          <a:ea typeface="+mn-ea"/>
          <a:cs typeface="+mn-cs"/>
          <a:sym typeface="Helvetica Light"/>
        </a:defRPr>
      </a:lvl7pPr>
      <a:lvl8pPr indent="1600200" algn="ctr" defTabSz="584200">
        <a:defRPr sz="11200">
          <a:latin typeface="+mn-lt"/>
          <a:ea typeface="+mn-ea"/>
          <a:cs typeface="+mn-cs"/>
          <a:sym typeface="Helvetica Light"/>
        </a:defRPr>
      </a:lvl8pPr>
      <a:lvl9pPr indent="1828800" algn="ctr" defTabSz="584200">
        <a:defRPr sz="11200">
          <a:latin typeface="+mn-lt"/>
          <a:ea typeface="+mn-ea"/>
          <a:cs typeface="+mn-cs"/>
          <a:sym typeface="Helvetica Light"/>
        </a:defRPr>
      </a:lvl9pPr>
    </p:titleStyle>
    <p:bodyStyle>
      <a:lvl1pPr marL="617361" indent="-617361" defTabSz="584200">
        <a:spcBef>
          <a:spcPts val="4200"/>
        </a:spcBef>
        <a:buSzPct val="75000"/>
        <a:buChar char="•"/>
        <a:defRPr sz="5000">
          <a:latin typeface="+mn-lt"/>
          <a:ea typeface="+mn-ea"/>
          <a:cs typeface="+mn-cs"/>
          <a:sym typeface="Helvetica Light"/>
        </a:defRPr>
      </a:lvl1pPr>
      <a:lvl2pPr marL="1061861" indent="-617361" defTabSz="584200">
        <a:spcBef>
          <a:spcPts val="4200"/>
        </a:spcBef>
        <a:buSzPct val="75000"/>
        <a:buChar char="•"/>
        <a:defRPr sz="5000">
          <a:latin typeface="+mn-lt"/>
          <a:ea typeface="+mn-ea"/>
          <a:cs typeface="+mn-cs"/>
          <a:sym typeface="Helvetica Light"/>
        </a:defRPr>
      </a:lvl2pPr>
      <a:lvl3pPr marL="1506361" indent="-617361" defTabSz="584200">
        <a:spcBef>
          <a:spcPts val="4200"/>
        </a:spcBef>
        <a:buSzPct val="75000"/>
        <a:buChar char="•"/>
        <a:defRPr sz="5000">
          <a:latin typeface="+mn-lt"/>
          <a:ea typeface="+mn-ea"/>
          <a:cs typeface="+mn-cs"/>
          <a:sym typeface="Helvetica Light"/>
        </a:defRPr>
      </a:lvl3pPr>
      <a:lvl4pPr marL="1950861" indent="-617361" defTabSz="584200">
        <a:spcBef>
          <a:spcPts val="4200"/>
        </a:spcBef>
        <a:buSzPct val="75000"/>
        <a:buChar char="•"/>
        <a:defRPr sz="5000">
          <a:latin typeface="+mn-lt"/>
          <a:ea typeface="+mn-ea"/>
          <a:cs typeface="+mn-cs"/>
          <a:sym typeface="Helvetica Light"/>
        </a:defRPr>
      </a:lvl4pPr>
      <a:lvl5pPr marL="2395361" indent="-617361" defTabSz="584200">
        <a:spcBef>
          <a:spcPts val="4200"/>
        </a:spcBef>
        <a:buSzPct val="75000"/>
        <a:buChar char="•"/>
        <a:defRPr sz="5000">
          <a:latin typeface="+mn-lt"/>
          <a:ea typeface="+mn-ea"/>
          <a:cs typeface="+mn-cs"/>
          <a:sym typeface="Helvetica Light"/>
        </a:defRPr>
      </a:lvl5pPr>
      <a:lvl6pPr marL="2839861" indent="-617361" defTabSz="584200">
        <a:spcBef>
          <a:spcPts val="4200"/>
        </a:spcBef>
        <a:buSzPct val="75000"/>
        <a:buChar char="•"/>
        <a:defRPr sz="5000">
          <a:latin typeface="+mn-lt"/>
          <a:ea typeface="+mn-ea"/>
          <a:cs typeface="+mn-cs"/>
          <a:sym typeface="Helvetica Light"/>
        </a:defRPr>
      </a:lvl6pPr>
      <a:lvl7pPr marL="3284361" indent="-617361" defTabSz="584200">
        <a:spcBef>
          <a:spcPts val="4200"/>
        </a:spcBef>
        <a:buSzPct val="75000"/>
        <a:buChar char="•"/>
        <a:defRPr sz="5000">
          <a:latin typeface="+mn-lt"/>
          <a:ea typeface="+mn-ea"/>
          <a:cs typeface="+mn-cs"/>
          <a:sym typeface="Helvetica Light"/>
        </a:defRPr>
      </a:lvl7pPr>
      <a:lvl8pPr marL="3728861" indent="-617361" defTabSz="584200">
        <a:spcBef>
          <a:spcPts val="4200"/>
        </a:spcBef>
        <a:buSzPct val="75000"/>
        <a:buChar char="•"/>
        <a:defRPr sz="5000">
          <a:latin typeface="+mn-lt"/>
          <a:ea typeface="+mn-ea"/>
          <a:cs typeface="+mn-cs"/>
          <a:sym typeface="Helvetica Light"/>
        </a:defRPr>
      </a:lvl8pPr>
      <a:lvl9pPr marL="4173361" indent="-617361" defTabSz="584200">
        <a:spcBef>
          <a:spcPts val="4200"/>
        </a:spcBef>
        <a:buSzPct val="75000"/>
        <a:buChar char="•"/>
        <a:defRPr sz="5000">
          <a:latin typeface="+mn-lt"/>
          <a:ea typeface="+mn-ea"/>
          <a:cs typeface="+mn-cs"/>
          <a:sym typeface="Helvetica Light"/>
        </a:defRPr>
      </a:lvl9pPr>
    </p:bodyStyle>
    <p:otherStyle>
      <a:lvl1pPr algn="ctr" defTabSz="584200">
        <a:defRPr sz="2400">
          <a:solidFill>
            <a:schemeClr val="tx1"/>
          </a:solidFill>
          <a:latin typeface="+mn-lt"/>
          <a:ea typeface="+mn-ea"/>
          <a:cs typeface="+mn-cs"/>
          <a:sym typeface="Helvetica Light"/>
        </a:defRPr>
      </a:lvl1pPr>
      <a:lvl2pPr indent="228600" algn="ctr" defTabSz="584200">
        <a:defRPr sz="2400">
          <a:solidFill>
            <a:schemeClr val="tx1"/>
          </a:solidFill>
          <a:latin typeface="+mn-lt"/>
          <a:ea typeface="+mn-ea"/>
          <a:cs typeface="+mn-cs"/>
          <a:sym typeface="Helvetica Light"/>
        </a:defRPr>
      </a:lvl2pPr>
      <a:lvl3pPr indent="457200" algn="ctr" defTabSz="584200">
        <a:defRPr sz="2400">
          <a:solidFill>
            <a:schemeClr val="tx1"/>
          </a:solidFill>
          <a:latin typeface="+mn-lt"/>
          <a:ea typeface="+mn-ea"/>
          <a:cs typeface="+mn-cs"/>
          <a:sym typeface="Helvetica Light"/>
        </a:defRPr>
      </a:lvl3pPr>
      <a:lvl4pPr indent="685800" algn="ctr" defTabSz="584200">
        <a:defRPr sz="2400">
          <a:solidFill>
            <a:schemeClr val="tx1"/>
          </a:solidFill>
          <a:latin typeface="+mn-lt"/>
          <a:ea typeface="+mn-ea"/>
          <a:cs typeface="+mn-cs"/>
          <a:sym typeface="Helvetica Light"/>
        </a:defRPr>
      </a:lvl4pPr>
      <a:lvl5pPr indent="914400" algn="ctr" defTabSz="584200">
        <a:defRPr sz="2400">
          <a:solidFill>
            <a:schemeClr val="tx1"/>
          </a:solidFill>
          <a:latin typeface="+mn-lt"/>
          <a:ea typeface="+mn-ea"/>
          <a:cs typeface="+mn-cs"/>
          <a:sym typeface="Helvetica Light"/>
        </a:defRPr>
      </a:lvl5pPr>
      <a:lvl6pPr indent="1143000" algn="ctr" defTabSz="584200">
        <a:defRPr sz="2400">
          <a:solidFill>
            <a:schemeClr val="tx1"/>
          </a:solidFill>
          <a:latin typeface="+mn-lt"/>
          <a:ea typeface="+mn-ea"/>
          <a:cs typeface="+mn-cs"/>
          <a:sym typeface="Helvetica Light"/>
        </a:defRPr>
      </a:lvl6pPr>
      <a:lvl7pPr indent="1371600" algn="ctr" defTabSz="584200">
        <a:defRPr sz="2400">
          <a:solidFill>
            <a:schemeClr val="tx1"/>
          </a:solidFill>
          <a:latin typeface="+mn-lt"/>
          <a:ea typeface="+mn-ea"/>
          <a:cs typeface="+mn-cs"/>
          <a:sym typeface="Helvetica Light"/>
        </a:defRPr>
      </a:lvl7pPr>
      <a:lvl8pPr indent="1600200" algn="ctr" defTabSz="584200">
        <a:defRPr sz="2400">
          <a:solidFill>
            <a:schemeClr val="tx1"/>
          </a:solidFill>
          <a:latin typeface="+mn-lt"/>
          <a:ea typeface="+mn-ea"/>
          <a:cs typeface="+mn-cs"/>
          <a:sym typeface="Helvetica Light"/>
        </a:defRPr>
      </a:lvl8pPr>
      <a:lvl9pPr indent="1828800" algn="ctr" defTabSz="584200">
        <a:defRPr sz="2400">
          <a:solidFill>
            <a:schemeClr val="tx1"/>
          </a:solidFill>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grpSp>
        <p:nvGrpSpPr>
          <p:cNvPr id="6" name="Group 5"/>
          <p:cNvGrpSpPr>
            <a:grpSpLocks noChangeAspect="1"/>
          </p:cNvGrpSpPr>
          <p:nvPr userDrawn="1"/>
        </p:nvGrpSpPr>
        <p:grpSpPr bwMode="invGray">
          <a:xfrm>
            <a:off x="-2" y="13258691"/>
            <a:ext cx="24382755" cy="457310"/>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1828298" rtl="0" fontAlgn="base">
                <a:spcBef>
                  <a:spcPct val="0"/>
                </a:spcBef>
                <a:spcAft>
                  <a:spcPct val="0"/>
                </a:spcAft>
              </a:pPr>
              <a:endParaRPr lang="en-US" sz="3921" kern="1200">
                <a:gradFill>
                  <a:gsLst>
                    <a:gs pos="0">
                      <a:srgbClr val="FFFFFF"/>
                    </a:gs>
                    <a:gs pos="100000">
                      <a:srgbClr val="FFFFFF"/>
                    </a:gs>
                  </a:gsLst>
                  <a:lin ang="5400000" scaled="0"/>
                </a:gradFill>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spTree>
    <p:extLst>
      <p:ext uri="{BB962C8B-B14F-4D97-AF65-F5344CB8AC3E}">
        <p14:creationId xmlns:p14="http://schemas.microsoft.com/office/powerpoint/2010/main" val="3176556646"/>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828827" rtl="0" eaLnBrk="1" latinLnBrk="0" hangingPunct="1">
        <a:lnSpc>
          <a:spcPct val="90000"/>
        </a:lnSpc>
        <a:spcBef>
          <a:spcPct val="0"/>
        </a:spcBef>
        <a:buNone/>
        <a:defRPr lang="en-US" sz="10588"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grpSp>
        <p:nvGrpSpPr>
          <p:cNvPr id="6" name="Group 5"/>
          <p:cNvGrpSpPr>
            <a:grpSpLocks noChangeAspect="1"/>
          </p:cNvGrpSpPr>
          <p:nvPr userDrawn="1"/>
        </p:nvGrpSpPr>
        <p:grpSpPr bwMode="invGray">
          <a:xfrm>
            <a:off x="-2" y="13258691"/>
            <a:ext cx="24382755" cy="457310"/>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1828298" rtl="0" fontAlgn="base">
                <a:spcBef>
                  <a:spcPct val="0"/>
                </a:spcBef>
                <a:spcAft>
                  <a:spcPct val="0"/>
                </a:spcAft>
              </a:pPr>
              <a:endParaRPr lang="en-US" sz="3921" kern="1200">
                <a:gradFill>
                  <a:gsLst>
                    <a:gs pos="0">
                      <a:srgbClr val="FFFFFF"/>
                    </a:gs>
                    <a:gs pos="100000">
                      <a:srgbClr val="FFFFFF"/>
                    </a:gs>
                  </a:gsLst>
                  <a:lin ang="5400000" scaled="0"/>
                </a:gradFill>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spTree>
    <p:extLst>
      <p:ext uri="{BB962C8B-B14F-4D97-AF65-F5344CB8AC3E}">
        <p14:creationId xmlns:p14="http://schemas.microsoft.com/office/powerpoint/2010/main" val="3726013463"/>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828827" rtl="0" eaLnBrk="1" latinLnBrk="0" hangingPunct="1">
        <a:lnSpc>
          <a:spcPct val="90000"/>
        </a:lnSpc>
        <a:spcBef>
          <a:spcPct val="0"/>
        </a:spcBef>
        <a:buNone/>
        <a:defRPr lang="en-US" sz="10588"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grpSp>
        <p:nvGrpSpPr>
          <p:cNvPr id="6" name="Group 5"/>
          <p:cNvGrpSpPr>
            <a:grpSpLocks noChangeAspect="1"/>
          </p:cNvGrpSpPr>
          <p:nvPr userDrawn="1"/>
        </p:nvGrpSpPr>
        <p:grpSpPr bwMode="invGray">
          <a:xfrm>
            <a:off x="-2" y="13258691"/>
            <a:ext cx="24382755" cy="457310"/>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1828298" rtl="0" fontAlgn="base">
                <a:spcBef>
                  <a:spcPct val="0"/>
                </a:spcBef>
                <a:spcAft>
                  <a:spcPct val="0"/>
                </a:spcAft>
              </a:pPr>
              <a:endParaRPr lang="en-US" sz="3921" kern="1200">
                <a:gradFill>
                  <a:gsLst>
                    <a:gs pos="0">
                      <a:srgbClr val="FFFFFF"/>
                    </a:gs>
                    <a:gs pos="100000">
                      <a:srgbClr val="FFFFFF"/>
                    </a:gs>
                  </a:gsLst>
                  <a:lin ang="5400000" scaled="0"/>
                </a:gradFill>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27" rtl="0"/>
              <a:endParaRPr lang="en-US" sz="3529" kern="1200">
                <a:solidFill>
                  <a:srgbClr val="FFFFFF"/>
                </a:solidFill>
              </a:endParaRPr>
            </a:p>
          </p:txBody>
        </p:sp>
      </p:grpSp>
    </p:spTree>
    <p:extLst>
      <p:ext uri="{BB962C8B-B14F-4D97-AF65-F5344CB8AC3E}">
        <p14:creationId xmlns:p14="http://schemas.microsoft.com/office/powerpoint/2010/main" val="186105055"/>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828827" rtl="0" eaLnBrk="1" latinLnBrk="0" hangingPunct="1">
        <a:lnSpc>
          <a:spcPct val="90000"/>
        </a:lnSpc>
        <a:spcBef>
          <a:spcPct val="0"/>
        </a:spcBef>
        <a:buNone/>
        <a:defRPr lang="en-US" sz="10588"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186204612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Lst>
  <p:transition>
    <p:fade/>
  </p:transition>
  <p:timing>
    <p:tnLst>
      <p:par>
        <p:cTn id="1" dur="indefinite" restart="never" nodeType="tmRoot"/>
      </p:par>
    </p:tnLst>
  </p:timing>
  <p:txStyles>
    <p:title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276360163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Lst>
  <p:transition>
    <p:fade/>
  </p:transition>
  <p:timing>
    <p:tnLst>
      <p:par>
        <p:cTn id="1" dur="indefinite" restart="never" nodeType="tmRoot"/>
      </p:par>
    </p:tnLst>
  </p:timing>
  <p:txStyles>
    <p:title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2509020241"/>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Lst>
  <p:transition>
    <p:fade/>
  </p:transition>
  <p:timing>
    <p:tnLst>
      <p:par>
        <p:cTn id="1" dur="indefinite" restart="never" nodeType="tmRoot"/>
      </p:par>
    </p:tnLst>
  </p:timing>
  <p:txStyles>
    <p:title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8482" y="2378355"/>
            <a:ext cx="23307041" cy="4191597"/>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20650102" y="3812826"/>
            <a:ext cx="8428253" cy="802608"/>
          </a:xfrm>
          <a:prstGeom prst="rect">
            <a:avLst/>
          </a:prstGeom>
        </p:spPr>
      </p:pic>
    </p:spTree>
    <p:extLst>
      <p:ext uri="{BB962C8B-B14F-4D97-AF65-F5344CB8AC3E}">
        <p14:creationId xmlns:p14="http://schemas.microsoft.com/office/powerpoint/2010/main" val="2277570743"/>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transition>
    <p:fade/>
  </p:transition>
  <p:timing>
    <p:tnLst>
      <p:par>
        <p:cTn id="1" dur="indefinite" restart="never" nodeType="tmRoot"/>
      </p:par>
    </p:tnLst>
  </p:timing>
  <p:txStyles>
    <p:title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324" marR="0" indent="-672324"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706"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p:bodyStyle>
    <p:otherStyle>
      <a:defPPr>
        <a:defRPr lang="en-US"/>
      </a:defPPr>
      <a:lvl1pPr marL="0" algn="l" defTabSz="1828827" rtl="0" eaLnBrk="1" latinLnBrk="0" hangingPunct="1">
        <a:defRPr sz="3529" kern="1200">
          <a:solidFill>
            <a:schemeClr val="tx1"/>
          </a:solidFill>
          <a:latin typeface="+mn-lt"/>
          <a:ea typeface="+mn-ea"/>
          <a:cs typeface="+mn-cs"/>
        </a:defRPr>
      </a:lvl1pPr>
      <a:lvl2pPr marL="914414" algn="l" defTabSz="1828827" rtl="0" eaLnBrk="1" latinLnBrk="0" hangingPunct="1">
        <a:defRPr sz="3529" kern="1200">
          <a:solidFill>
            <a:schemeClr val="tx1"/>
          </a:solidFill>
          <a:latin typeface="+mn-lt"/>
          <a:ea typeface="+mn-ea"/>
          <a:cs typeface="+mn-cs"/>
        </a:defRPr>
      </a:lvl2pPr>
      <a:lvl3pPr marL="1828827" algn="l" defTabSz="1828827" rtl="0" eaLnBrk="1" latinLnBrk="0" hangingPunct="1">
        <a:defRPr sz="3529" kern="1200">
          <a:solidFill>
            <a:schemeClr val="tx1"/>
          </a:solidFill>
          <a:latin typeface="+mn-lt"/>
          <a:ea typeface="+mn-ea"/>
          <a:cs typeface="+mn-cs"/>
        </a:defRPr>
      </a:lvl3pPr>
      <a:lvl4pPr marL="2743241" algn="l" defTabSz="1828827" rtl="0" eaLnBrk="1" latinLnBrk="0" hangingPunct="1">
        <a:defRPr sz="3529" kern="1200">
          <a:solidFill>
            <a:schemeClr val="tx1"/>
          </a:solidFill>
          <a:latin typeface="+mn-lt"/>
          <a:ea typeface="+mn-ea"/>
          <a:cs typeface="+mn-cs"/>
        </a:defRPr>
      </a:lvl4pPr>
      <a:lvl5pPr marL="3657654" algn="l" defTabSz="1828827" rtl="0" eaLnBrk="1" latinLnBrk="0" hangingPunct="1">
        <a:defRPr sz="3529" kern="1200">
          <a:solidFill>
            <a:schemeClr val="tx1"/>
          </a:solidFill>
          <a:latin typeface="+mn-lt"/>
          <a:ea typeface="+mn-ea"/>
          <a:cs typeface="+mn-cs"/>
        </a:defRPr>
      </a:lvl5pPr>
      <a:lvl6pPr marL="4572070" algn="l" defTabSz="1828827" rtl="0" eaLnBrk="1" latinLnBrk="0" hangingPunct="1">
        <a:defRPr sz="3529" kern="1200">
          <a:solidFill>
            <a:schemeClr val="tx1"/>
          </a:solidFill>
          <a:latin typeface="+mn-lt"/>
          <a:ea typeface="+mn-ea"/>
          <a:cs typeface="+mn-cs"/>
        </a:defRPr>
      </a:lvl6pPr>
      <a:lvl7pPr marL="5486482" algn="l" defTabSz="1828827" rtl="0" eaLnBrk="1" latinLnBrk="0" hangingPunct="1">
        <a:defRPr sz="3529" kern="1200">
          <a:solidFill>
            <a:schemeClr val="tx1"/>
          </a:solidFill>
          <a:latin typeface="+mn-lt"/>
          <a:ea typeface="+mn-ea"/>
          <a:cs typeface="+mn-cs"/>
        </a:defRPr>
      </a:lvl7pPr>
      <a:lvl8pPr marL="6400895" algn="l" defTabSz="1828827" rtl="0" eaLnBrk="1" latinLnBrk="0" hangingPunct="1">
        <a:defRPr sz="3529" kern="1200">
          <a:solidFill>
            <a:schemeClr val="tx1"/>
          </a:solidFill>
          <a:latin typeface="+mn-lt"/>
          <a:ea typeface="+mn-ea"/>
          <a:cs typeface="+mn-cs"/>
        </a:defRPr>
      </a:lvl8pPr>
      <a:lvl9pPr marL="7315311" algn="l" defTabSz="1828827" rtl="0" eaLnBrk="1" latinLnBrk="0" hangingPunct="1">
        <a:defRPr sz="35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WMF"/><Relationship Id="rId2" Type="http://schemas.openxmlformats.org/officeDocument/2006/relationships/notesSlide" Target="../notesSlides/notesSlide19.xml"/><Relationship Id="rId1" Type="http://schemas.openxmlformats.org/officeDocument/2006/relationships/slideLayout" Target="../slideLayouts/slideLayout104.xml"/><Relationship Id="rId6" Type="http://schemas.openxmlformats.org/officeDocument/2006/relationships/image" Target="../media/image35.WMF"/><Relationship Id="rId5" Type="http://schemas.openxmlformats.org/officeDocument/2006/relationships/image" Target="../media/image34.JPG"/><Relationship Id="rId10" Type="http://schemas.openxmlformats.org/officeDocument/2006/relationships/image" Target="../media/image39.jpg"/><Relationship Id="rId4" Type="http://schemas.openxmlformats.org/officeDocument/2006/relationships/image" Target="../media/image33.WMF"/><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51.xml"/><Relationship Id="rId5" Type="http://schemas.openxmlformats.org/officeDocument/2006/relationships/image" Target="../media/image42.WMF"/><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hyperlink" Target="http://orleans.codeplex.com/" TargetMode="External"/><Relationship Id="rId2" Type="http://schemas.openxmlformats.org/officeDocument/2006/relationships/hyperlink" Target="http://channel9.msdn.com/Events/Build/2014/3-633" TargetMode="External"/><Relationship Id="rId1" Type="http://schemas.openxmlformats.org/officeDocument/2006/relationships/slideLayout" Target="../slideLayouts/slideLayout4.xml"/><Relationship Id="rId4" Type="http://schemas.openxmlformats.org/officeDocument/2006/relationships/hyperlink" Target="http://ll2.ai.mit.edu/talks/armstrong.pdf"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Header-Background.jpg"/>
          <p:cNvPicPr/>
          <p:nvPr/>
        </p:nvPicPr>
        <p:blipFill>
          <a:blip r:embed="rId2">
            <a:extLst/>
          </a:blip>
          <a:stretch>
            <a:fillRect/>
          </a:stretch>
        </p:blipFill>
        <p:spPr>
          <a:xfrm>
            <a:off x="-3570762" y="-140150"/>
            <a:ext cx="31525524" cy="15920390"/>
          </a:xfrm>
          <a:prstGeom prst="rect">
            <a:avLst/>
          </a:prstGeom>
          <a:ln w="12700">
            <a:miter lim="400000"/>
          </a:ln>
        </p:spPr>
      </p:pic>
      <p:pic>
        <p:nvPicPr>
          <p:cNvPr id="33" name="Header-Logo.png"/>
          <p:cNvPicPr/>
          <p:nvPr/>
        </p:nvPicPr>
        <p:blipFill>
          <a:blip r:embed="rId3">
            <a:extLst/>
          </a:blip>
          <a:stretch>
            <a:fillRect/>
          </a:stretch>
        </p:blipFill>
        <p:spPr>
          <a:xfrm>
            <a:off x="6412040" y="2325696"/>
            <a:ext cx="11559920" cy="906460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12371283" y="3451621"/>
            <a:ext cx="11832678" cy="6633473"/>
          </a:xfrm>
        </p:spPr>
        <p:txBody>
          <a:bodyPr anchor="t"/>
          <a:lstStyle/>
          <a:p>
            <a:pPr marL="572720" indent="-572720">
              <a:spcBef>
                <a:spcPts val="2353"/>
              </a:spcBef>
              <a:buFont typeface="Wingdings" panose="05000000000000000000" pitchFamily="2" charset="2"/>
              <a:buChar char="§"/>
            </a:pPr>
            <a:r>
              <a:rPr lang="en-US" sz="5490" dirty="0"/>
              <a:t>Huge traffic spike on launch</a:t>
            </a:r>
          </a:p>
          <a:p>
            <a:pPr marL="572720" indent="-572720">
              <a:spcBef>
                <a:spcPts val="2353"/>
              </a:spcBef>
              <a:buFont typeface="Wingdings" panose="05000000000000000000" pitchFamily="2" charset="2"/>
              <a:buChar char="§"/>
            </a:pPr>
            <a:r>
              <a:rPr lang="en-US" sz="5490" dirty="0"/>
              <a:t>Downtime at launch is </a:t>
            </a:r>
            <a:r>
              <a:rPr lang="en-US" sz="5490" b="1" dirty="0">
                <a:solidFill>
                  <a:schemeClr val="accent5"/>
                </a:solidFill>
              </a:rPr>
              <a:t>really bad</a:t>
            </a:r>
          </a:p>
          <a:p>
            <a:pPr marL="572720" indent="-572720">
              <a:spcBef>
                <a:spcPts val="2353"/>
              </a:spcBef>
              <a:buFont typeface="Wingdings" panose="05000000000000000000" pitchFamily="2" charset="2"/>
              <a:buChar char="§"/>
            </a:pPr>
            <a:r>
              <a:rPr lang="en-US" sz="5490" dirty="0"/>
              <a:t>Also spikes on weekends </a:t>
            </a:r>
            <a:br>
              <a:rPr lang="en-US" sz="5490" dirty="0"/>
            </a:br>
            <a:r>
              <a:rPr lang="en-US" sz="5490" dirty="0"/>
              <a:t>and holidays</a:t>
            </a:r>
          </a:p>
          <a:p>
            <a:pPr marL="572720" indent="-572720">
              <a:spcBef>
                <a:spcPts val="2353"/>
              </a:spcBef>
              <a:buFont typeface="Wingdings" panose="05000000000000000000" pitchFamily="2" charset="2"/>
              <a:buChar char="§"/>
            </a:pPr>
            <a:r>
              <a:rPr lang="en-US" sz="5490" dirty="0"/>
              <a:t>Load steadies out over time</a:t>
            </a:r>
          </a:p>
        </p:txBody>
      </p:sp>
      <p:sp>
        <p:nvSpPr>
          <p:cNvPr id="3" name="Title 2"/>
          <p:cNvSpPr>
            <a:spLocks noGrp="1"/>
          </p:cNvSpPr>
          <p:nvPr>
            <p:ph type="title"/>
          </p:nvPr>
        </p:nvSpPr>
        <p:spPr/>
        <p:txBody>
          <a:bodyPr/>
          <a:lstStyle/>
          <a:p>
            <a:r>
              <a:rPr lang="en-US" dirty="0" smtClean="0"/>
              <a:t>Patterns of a big game launch</a:t>
            </a:r>
            <a:endParaRPr lang="en-US" dirty="0"/>
          </a:p>
        </p:txBody>
      </p:sp>
      <p:pic>
        <p:nvPicPr>
          <p:cNvPr id="25" name="Picture 24"/>
          <p:cNvPicPr>
            <a:picLocks noChangeAspect="1"/>
          </p:cNvPicPr>
          <p:nvPr/>
        </p:nvPicPr>
        <p:blipFill>
          <a:blip r:embed="rId3"/>
          <a:stretch>
            <a:fillRect/>
          </a:stretch>
        </p:blipFill>
        <p:spPr>
          <a:xfrm>
            <a:off x="897170" y="3451621"/>
            <a:ext cx="12191246" cy="8605587"/>
          </a:xfrm>
          <a:prstGeom prst="rect">
            <a:avLst/>
          </a:prstGeom>
          <a:ln>
            <a:noFill/>
          </a:ln>
          <a:effectLst/>
          <a:scene3d>
            <a:camera prst="perspectiveContrastingLeftFacing">
              <a:rot lat="300000" lon="19800000" rev="0"/>
            </a:camera>
            <a:lightRig rig="threePt" dir="t">
              <a:rot lat="0" lon="0" rev="2700000"/>
            </a:lightRig>
          </a:scene3d>
          <a:sp3d/>
        </p:spPr>
      </p:pic>
    </p:spTree>
    <p:extLst>
      <p:ext uri="{BB962C8B-B14F-4D97-AF65-F5344CB8AC3E}">
        <p14:creationId xmlns:p14="http://schemas.microsoft.com/office/powerpoint/2010/main" val="39996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207408" y="301920"/>
            <a:ext cx="19090780" cy="13219527"/>
            <a:chOff x="339642" y="2055330"/>
            <a:chExt cx="6271324" cy="4512118"/>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2526212"/>
              <a:ext cx="727434" cy="869876"/>
            </a:xfrm>
            <a:prstGeom prst="rect">
              <a:avLst/>
            </a:prstGeo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3583332"/>
              <a:ext cx="727434" cy="8698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728" y="4269802"/>
              <a:ext cx="945582" cy="852429"/>
            </a:xfrm>
            <a:prstGeom prst="rect">
              <a:avLst/>
            </a:prstGeom>
          </p:spPr>
        </p:pic>
        <p:pic>
          <p:nvPicPr>
            <p:cNvPr id="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4640452"/>
              <a:ext cx="727434" cy="86987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5697572"/>
              <a:ext cx="727434" cy="869876"/>
            </a:xfrm>
            <a:prstGeom prst="rect">
              <a:avLst/>
            </a:prstGeom>
          </p:spPr>
        </p:pic>
        <p:grpSp>
          <p:nvGrpSpPr>
            <p:cNvPr id="11" name="Group 10"/>
            <p:cNvGrpSpPr/>
            <p:nvPr/>
          </p:nvGrpSpPr>
          <p:grpSpPr>
            <a:xfrm>
              <a:off x="5562600" y="3387365"/>
              <a:ext cx="832181" cy="2110873"/>
              <a:chOff x="5919544" y="2538759"/>
              <a:chExt cx="832181" cy="2110873"/>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216" y="2538759"/>
                <a:ext cx="810509" cy="8980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544" y="3751561"/>
                <a:ext cx="810509" cy="898071"/>
              </a:xfrm>
              <a:prstGeom prst="rect">
                <a:avLst/>
              </a:prstGeom>
            </p:spPr>
          </p:pic>
        </p:grpSp>
        <p:sp>
          <p:nvSpPr>
            <p:cNvPr id="14" name="Striped Right Arrow 13"/>
            <p:cNvSpPr/>
            <p:nvPr/>
          </p:nvSpPr>
          <p:spPr>
            <a:xfrm>
              <a:off x="2018862" y="4248542"/>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p:cNvSpPr/>
            <p:nvPr/>
          </p:nvSpPr>
          <p:spPr>
            <a:xfrm>
              <a:off x="4465426" y="4228523"/>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9642" y="2055330"/>
              <a:ext cx="1656597" cy="283638"/>
            </a:xfrm>
            <a:prstGeom prst="rect">
              <a:avLst/>
            </a:prstGeom>
            <a:noFill/>
          </p:spPr>
          <p:txBody>
            <a:bodyPr wrap="square" rtlCol="0">
              <a:spAutoFit/>
            </a:bodyPr>
            <a:lstStyle/>
            <a:p>
              <a:r>
                <a:rPr lang="en-US" sz="4800" b="1" dirty="0"/>
                <a:t>Frontends</a:t>
              </a:r>
            </a:p>
          </p:txBody>
        </p:sp>
        <p:sp>
          <p:nvSpPr>
            <p:cNvPr id="17" name="TextBox 16"/>
            <p:cNvSpPr txBox="1"/>
            <p:nvPr/>
          </p:nvSpPr>
          <p:spPr>
            <a:xfrm>
              <a:off x="5324742" y="2946361"/>
              <a:ext cx="1286224" cy="283638"/>
            </a:xfrm>
            <a:prstGeom prst="rect">
              <a:avLst/>
            </a:prstGeom>
            <a:noFill/>
          </p:spPr>
          <p:txBody>
            <a:bodyPr wrap="square" rtlCol="0">
              <a:spAutoFit/>
            </a:bodyPr>
            <a:lstStyle/>
            <a:p>
              <a:pPr algn="ctr"/>
              <a:r>
                <a:rPr lang="en-US" sz="4800" b="1" dirty="0"/>
                <a:t>Storage</a:t>
              </a:r>
            </a:p>
          </p:txBody>
        </p:sp>
        <p:sp>
          <p:nvSpPr>
            <p:cNvPr id="18" name="TextBox 17"/>
            <p:cNvSpPr txBox="1"/>
            <p:nvPr/>
          </p:nvSpPr>
          <p:spPr>
            <a:xfrm>
              <a:off x="2712827" y="3692763"/>
              <a:ext cx="1885383" cy="535760"/>
            </a:xfrm>
            <a:prstGeom prst="rect">
              <a:avLst/>
            </a:prstGeom>
            <a:noFill/>
          </p:spPr>
          <p:txBody>
            <a:bodyPr wrap="square" rtlCol="0">
              <a:spAutoFit/>
            </a:bodyPr>
            <a:lstStyle/>
            <a:p>
              <a:pPr algn="ctr"/>
              <a:r>
                <a:rPr lang="en-US" sz="4800" b="1" strike="sngStrike" dirty="0" smtClean="0"/>
                <a:t>Magic!</a:t>
              </a:r>
              <a:endParaRPr lang="en-US" sz="4800" b="1" dirty="0"/>
            </a:p>
            <a:p>
              <a:pPr algn="ctr"/>
              <a:r>
                <a:rPr lang="en-US" sz="4800" b="1" dirty="0" smtClean="0"/>
                <a:t>Orleans!</a:t>
              </a:r>
              <a:endParaRPr lang="en-US" sz="4800" b="1" dirty="0"/>
            </a:p>
          </p:txBody>
        </p:sp>
      </p:grpSp>
    </p:spTree>
    <p:extLst>
      <p:ext uri="{BB962C8B-B14F-4D97-AF65-F5344CB8AC3E}">
        <p14:creationId xmlns:p14="http://schemas.microsoft.com/office/powerpoint/2010/main" val="98267454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Erlang</a:t>
            </a:r>
            <a:endParaRPr lang="en-US" dirty="0"/>
          </a:p>
        </p:txBody>
      </p:sp>
      <p:sp>
        <p:nvSpPr>
          <p:cNvPr id="3" name="Text Placeholder 2"/>
          <p:cNvSpPr>
            <a:spLocks noGrp="1"/>
          </p:cNvSpPr>
          <p:nvPr>
            <p:ph type="body" idx="1"/>
          </p:nvPr>
        </p:nvSpPr>
        <p:spPr>
          <a:xfrm>
            <a:off x="935182" y="3661171"/>
            <a:ext cx="22485927" cy="8840392"/>
          </a:xfrm>
        </p:spPr>
        <p:txBody>
          <a:bodyPr>
            <a:normAutofit/>
          </a:bodyPr>
          <a:lstStyle/>
          <a:p>
            <a:r>
              <a:rPr lang="en-US" sz="9600" dirty="0" smtClean="0"/>
              <a:t>ATM Switch</a:t>
            </a:r>
          </a:p>
          <a:p>
            <a:r>
              <a:rPr lang="en-US" sz="9600" dirty="0" smtClean="0"/>
              <a:t>99.9999999</a:t>
            </a:r>
            <a:r>
              <a:rPr lang="en-US" sz="9600" dirty="0"/>
              <a:t>% reliability (9 nines) (31 </a:t>
            </a:r>
            <a:r>
              <a:rPr lang="en-US" sz="9600" dirty="0" err="1"/>
              <a:t>ms.</a:t>
            </a:r>
            <a:r>
              <a:rPr lang="en-US" sz="9600" dirty="0"/>
              <a:t> year!)</a:t>
            </a:r>
          </a:p>
          <a:p>
            <a:endParaRPr lang="en-US" sz="9600" dirty="0"/>
          </a:p>
        </p:txBody>
      </p:sp>
    </p:spTree>
    <p:extLst>
      <p:ext uri="{BB962C8B-B14F-4D97-AF65-F5344CB8AC3E}">
        <p14:creationId xmlns:p14="http://schemas.microsoft.com/office/powerpoint/2010/main" val="7482494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Orleans App Tier</a:t>
            </a:r>
            <a:endParaRPr lang="en-US" dirty="0"/>
          </a:p>
        </p:txBody>
      </p:sp>
      <p:sp>
        <p:nvSpPr>
          <p:cNvPr id="3" name="Text Placeholder 2"/>
          <p:cNvSpPr>
            <a:spLocks noGrp="1"/>
          </p:cNvSpPr>
          <p:nvPr>
            <p:ph type="body" idx="1"/>
          </p:nvPr>
        </p:nvSpPr>
        <p:spPr/>
        <p:txBody>
          <a:bodyPr>
            <a:noAutofit/>
          </a:bodyPr>
          <a:lstStyle/>
          <a:p>
            <a:pPr marL="571500" indent="-571500">
              <a:buFont typeface="Arial" panose="020B0604020202020204" pitchFamily="34" charset="0"/>
              <a:buChar char="•"/>
            </a:pPr>
            <a:r>
              <a:rPr lang="en-US" sz="9600" dirty="0" err="1" smtClean="0"/>
              <a:t>Stateful</a:t>
            </a:r>
            <a:endParaRPr lang="en-US" sz="9600" dirty="0" smtClean="0"/>
          </a:p>
          <a:p>
            <a:pPr marL="571500" indent="-571500">
              <a:buFont typeface="Arial" panose="020B0604020202020204" pitchFamily="34" charset="0"/>
              <a:buChar char="•"/>
            </a:pPr>
            <a:r>
              <a:rPr lang="en-US" sz="9600" dirty="0" smtClean="0"/>
              <a:t>Scalable</a:t>
            </a:r>
          </a:p>
          <a:p>
            <a:pPr marL="571500" indent="-571500">
              <a:buFont typeface="Arial" panose="020B0604020202020204" pitchFamily="34" charset="0"/>
              <a:buChar char="•"/>
            </a:pPr>
            <a:r>
              <a:rPr lang="en-US" sz="9600" dirty="0" smtClean="0"/>
              <a:t>Fault tolerant</a:t>
            </a:r>
          </a:p>
          <a:p>
            <a:pPr marL="571500" indent="-571500">
              <a:buFont typeface="Arial" panose="020B0604020202020204" pitchFamily="34" charset="0"/>
              <a:buChar char="•"/>
            </a:pPr>
            <a:r>
              <a:rPr lang="en-US" sz="9600" dirty="0" smtClean="0"/>
              <a:t>Easy</a:t>
            </a:r>
          </a:p>
        </p:txBody>
      </p:sp>
    </p:spTree>
    <p:extLst>
      <p:ext uri="{BB962C8B-B14F-4D97-AF65-F5344CB8AC3E}">
        <p14:creationId xmlns:p14="http://schemas.microsoft.com/office/powerpoint/2010/main" val="233457027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634666" y="2975372"/>
            <a:ext cx="13114667" cy="10401045"/>
            <a:chOff x="3589866" y="1752769"/>
            <a:chExt cx="5256742" cy="4396224"/>
          </a:xfrm>
        </p:grpSpPr>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3589866" y="2206436"/>
              <a:ext cx="5256742" cy="3942557"/>
            </a:xfrm>
            <a:prstGeom prst="rect">
              <a:avLst/>
            </a:prstGeom>
            <a:ln w="38100" cap="sq">
              <a:noFill/>
              <a:prstDash val="solid"/>
              <a:miter lim="800000"/>
            </a:ln>
            <a:effectLst/>
          </p:spPr>
        </p:pic>
        <p:sp>
          <p:nvSpPr>
            <p:cNvPr id="6" name="TextBox 131"/>
            <p:cNvSpPr txBox="1"/>
            <p:nvPr/>
          </p:nvSpPr>
          <p:spPr>
            <a:xfrm>
              <a:off x="4572337" y="1752769"/>
              <a:ext cx="3840436" cy="683264"/>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400" dirty="0" smtClean="0">
                  <a:solidFill>
                    <a:srgbClr val="C00000"/>
                  </a:solidFill>
                </a:rPr>
                <a:t>Test Lab Numbers</a:t>
              </a:r>
            </a:p>
          </p:txBody>
        </p:sp>
      </p:grpSp>
      <p:sp>
        <p:nvSpPr>
          <p:cNvPr id="7" name="Title 6"/>
          <p:cNvSpPr>
            <a:spLocks noGrp="1"/>
          </p:cNvSpPr>
          <p:nvPr>
            <p:ph type="title"/>
          </p:nvPr>
        </p:nvSpPr>
        <p:spPr/>
        <p:txBody>
          <a:bodyPr/>
          <a:lstStyle/>
          <a:p>
            <a:r>
              <a:rPr lang="en-US" dirty="0" smtClean="0"/>
              <a:t>Scalability by Default</a:t>
            </a:r>
            <a:endParaRPr lang="en-US" dirty="0"/>
          </a:p>
        </p:txBody>
      </p:sp>
    </p:spTree>
    <p:extLst>
      <p:ext uri="{BB962C8B-B14F-4D97-AF65-F5344CB8AC3E}">
        <p14:creationId xmlns:p14="http://schemas.microsoft.com/office/powerpoint/2010/main" val="49513897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502757" y="3272303"/>
            <a:ext cx="14347405" cy="9860673"/>
          </a:xfrm>
        </p:spPr>
        <p:txBody>
          <a:bodyPr/>
          <a:lstStyle/>
          <a:p>
            <a:pPr marL="0" indent="0">
              <a:lnSpc>
                <a:spcPct val="100000"/>
              </a:lnSpc>
              <a:spcBef>
                <a:spcPts val="2353"/>
              </a:spcBef>
              <a:buNone/>
            </a:pPr>
            <a:r>
              <a:rPr lang="en-US" sz="7059" dirty="0"/>
              <a:t>Common characteristics</a:t>
            </a:r>
          </a:p>
          <a:p>
            <a:pPr marL="537859" indent="-358573">
              <a:lnSpc>
                <a:spcPct val="100000"/>
              </a:lnSpc>
              <a:spcBef>
                <a:spcPts val="2353"/>
              </a:spcBef>
            </a:pPr>
            <a:r>
              <a:rPr lang="en-US" sz="4706" dirty="0">
                <a:latin typeface="+mn-lt"/>
              </a:rPr>
              <a:t>Large numbers of independent actors</a:t>
            </a:r>
          </a:p>
          <a:p>
            <a:pPr marL="537859" indent="-358573">
              <a:lnSpc>
                <a:spcPct val="100000"/>
              </a:lnSpc>
              <a:spcBef>
                <a:spcPts val="2353"/>
              </a:spcBef>
            </a:pPr>
            <a:r>
              <a:rPr lang="en-US" sz="4706" dirty="0">
                <a:latin typeface="+mn-lt"/>
              </a:rPr>
              <a:t>Free-form relations</a:t>
            </a:r>
          </a:p>
          <a:p>
            <a:pPr marL="537859" indent="-358573">
              <a:lnSpc>
                <a:spcPct val="100000"/>
              </a:lnSpc>
              <a:spcBef>
                <a:spcPts val="2353"/>
              </a:spcBef>
            </a:pPr>
            <a:r>
              <a:rPr lang="en-US" sz="4706" dirty="0">
                <a:latin typeface="+mn-lt"/>
              </a:rPr>
              <a:t>High throughput/low latency</a:t>
            </a:r>
          </a:p>
          <a:p>
            <a:pPr marL="1010976" lvl="1" indent="-358573">
              <a:lnSpc>
                <a:spcPct val="100000"/>
              </a:lnSpc>
              <a:spcBef>
                <a:spcPts val="1176"/>
              </a:spcBef>
            </a:pPr>
            <a:r>
              <a:rPr lang="en-US" sz="3921" dirty="0"/>
              <a:t>These generally dictate </a:t>
            </a:r>
            <a:r>
              <a:rPr lang="en-US" sz="3921" dirty="0" err="1"/>
              <a:t>stateful</a:t>
            </a:r>
            <a:r>
              <a:rPr lang="en-US" sz="3921" dirty="0"/>
              <a:t> compute</a:t>
            </a:r>
          </a:p>
          <a:p>
            <a:pPr marL="537859" indent="-358573">
              <a:lnSpc>
                <a:spcPct val="100000"/>
              </a:lnSpc>
              <a:spcBef>
                <a:spcPts val="2353"/>
              </a:spcBef>
            </a:pPr>
            <a:r>
              <a:rPr lang="en-US" sz="4706" dirty="0">
                <a:latin typeface="+mn-lt"/>
              </a:rPr>
              <a:t>Fine-Grained partitioning is natural</a:t>
            </a:r>
          </a:p>
          <a:p>
            <a:pPr marL="537859" indent="-358573">
              <a:lnSpc>
                <a:spcPct val="100000"/>
              </a:lnSpc>
              <a:spcBef>
                <a:spcPts val="2353"/>
              </a:spcBef>
            </a:pPr>
            <a:r>
              <a:rPr lang="en-US" sz="4706" dirty="0">
                <a:latin typeface="+mn-lt"/>
              </a:rPr>
              <a:t>Cloud-based scale-out &amp; elasticity</a:t>
            </a:r>
          </a:p>
          <a:p>
            <a:pPr marL="537859" indent="-358573">
              <a:lnSpc>
                <a:spcPct val="100000"/>
              </a:lnSpc>
              <a:spcBef>
                <a:spcPts val="2353"/>
              </a:spcBef>
            </a:pPr>
            <a:r>
              <a:rPr lang="en-US" sz="4706" dirty="0">
                <a:latin typeface="+mn-lt"/>
              </a:rPr>
              <a:t>Much broader developer audience</a:t>
            </a:r>
            <a:endParaRPr lang="en-US" sz="4706" dirty="0">
              <a:latin typeface="+mn-lt"/>
            </a:endParaRPr>
          </a:p>
        </p:txBody>
      </p:sp>
      <p:sp>
        <p:nvSpPr>
          <p:cNvPr id="2" name="Title 1"/>
          <p:cNvSpPr>
            <a:spLocks noGrp="1"/>
          </p:cNvSpPr>
          <p:nvPr>
            <p:ph type="title"/>
          </p:nvPr>
        </p:nvSpPr>
        <p:spPr/>
        <p:txBody>
          <a:bodyPr/>
          <a:lstStyle/>
          <a:p>
            <a:r>
              <a:rPr lang="en-US" dirty="0" smtClean="0"/>
              <a:t>“Orleans” was built for…</a:t>
            </a:r>
            <a:endParaRPr lang="en-US" dirty="0"/>
          </a:p>
        </p:txBody>
      </p:sp>
      <p:sp>
        <p:nvSpPr>
          <p:cNvPr id="6" name="Text Placeholder 5"/>
          <p:cNvSpPr>
            <a:spLocks noGrp="1"/>
          </p:cNvSpPr>
          <p:nvPr>
            <p:ph type="body" sz="quarter" idx="11"/>
          </p:nvPr>
        </p:nvSpPr>
        <p:spPr>
          <a:xfrm>
            <a:off x="1451579" y="3272303"/>
            <a:ext cx="7154762" cy="9860673"/>
          </a:xfrm>
        </p:spPr>
        <p:txBody>
          <a:bodyPr vert="horz" wrap="square" lIns="286856" tIns="179285" rIns="286856" bIns="179285" rtlCol="0">
            <a:noAutofit/>
          </a:bodyPr>
          <a:lstStyle/>
          <a:p>
            <a:pPr>
              <a:lnSpc>
                <a:spcPct val="100000"/>
              </a:lnSpc>
              <a:spcBef>
                <a:spcPts val="2353"/>
              </a:spcBef>
            </a:pPr>
            <a:r>
              <a:rPr lang="en-US" sz="7059" dirty="0">
                <a:gradFill>
                  <a:gsLst>
                    <a:gs pos="1250">
                      <a:schemeClr val="tx1"/>
                    </a:gs>
                    <a:gs pos="100000">
                      <a:schemeClr val="tx1"/>
                    </a:gs>
                  </a:gsLst>
                  <a:lin ang="5400000" scaled="0"/>
                </a:gradFill>
                <a:latin typeface="+mj-lt"/>
                <a:ea typeface="+mn-ea"/>
                <a:cs typeface="+mn-cs"/>
              </a:rPr>
              <a:t>Scenarios</a:t>
            </a:r>
          </a:p>
          <a:p>
            <a:pPr marL="537859" indent="-358573">
              <a:lnSpc>
                <a:spcPct val="100000"/>
              </a:lnSpc>
              <a:spcBef>
                <a:spcPts val="2353"/>
              </a:spcBef>
              <a:buChar char="§"/>
            </a:pPr>
            <a:r>
              <a:rPr lang="en-US" dirty="0" smtClean="0">
                <a:gradFill>
                  <a:gsLst>
                    <a:gs pos="1250">
                      <a:schemeClr val="tx1"/>
                    </a:gs>
                    <a:gs pos="100000">
                      <a:schemeClr val="tx1"/>
                    </a:gs>
                  </a:gsLst>
                  <a:lin ang="5400000" scaled="0"/>
                </a:gradFill>
                <a:ea typeface="+mn-ea"/>
                <a:cs typeface="+mn-cs"/>
              </a:rPr>
              <a:t>Social graphs</a:t>
            </a:r>
          </a:p>
          <a:p>
            <a:pPr marL="537859" indent="-358573">
              <a:lnSpc>
                <a:spcPct val="100000"/>
              </a:lnSpc>
              <a:spcBef>
                <a:spcPts val="2353"/>
              </a:spcBef>
              <a:buFont typeface="Wingdings" panose="05000000000000000000" pitchFamily="2" charset="2"/>
              <a:buChar char="§"/>
            </a:pPr>
            <a:r>
              <a:rPr lang="en-US" dirty="0">
                <a:gradFill>
                  <a:gsLst>
                    <a:gs pos="1250">
                      <a:schemeClr val="tx1"/>
                    </a:gs>
                    <a:gs pos="100000">
                      <a:schemeClr val="tx1"/>
                    </a:gs>
                  </a:gsLst>
                  <a:lin ang="5400000" scaled="0"/>
                </a:gradFill>
              </a:rPr>
              <a:t>Mobile backend</a:t>
            </a:r>
          </a:p>
          <a:p>
            <a:pPr marL="537859" indent="-358573">
              <a:lnSpc>
                <a:spcPct val="100000"/>
              </a:lnSpc>
              <a:spcBef>
                <a:spcPts val="2353"/>
              </a:spcBef>
              <a:buChar char="§"/>
            </a:pPr>
            <a:r>
              <a:rPr lang="en-US" dirty="0" smtClean="0">
                <a:gradFill>
                  <a:gsLst>
                    <a:gs pos="1250">
                      <a:schemeClr val="tx1"/>
                    </a:gs>
                    <a:gs pos="100000">
                      <a:schemeClr val="tx1"/>
                    </a:gs>
                  </a:gsLst>
                  <a:lin ang="5400000" scaled="0"/>
                </a:gradFill>
                <a:ea typeface="+mn-ea"/>
                <a:cs typeface="+mn-cs"/>
              </a:rPr>
              <a:t>Internet of things</a:t>
            </a:r>
          </a:p>
          <a:p>
            <a:pPr marL="537859" indent="-358573">
              <a:lnSpc>
                <a:spcPct val="100000"/>
              </a:lnSpc>
              <a:spcBef>
                <a:spcPts val="2353"/>
              </a:spcBef>
              <a:buChar char="§"/>
            </a:pPr>
            <a:r>
              <a:rPr lang="en-US" dirty="0" smtClean="0">
                <a:gradFill>
                  <a:gsLst>
                    <a:gs pos="1250">
                      <a:schemeClr val="tx1"/>
                    </a:gs>
                    <a:gs pos="100000">
                      <a:schemeClr val="tx1"/>
                    </a:gs>
                  </a:gsLst>
                  <a:lin ang="5400000" scaled="0"/>
                </a:gradFill>
                <a:ea typeface="+mn-ea"/>
                <a:cs typeface="+mn-cs"/>
              </a:rPr>
              <a:t>Real-time analytics</a:t>
            </a:r>
          </a:p>
          <a:p>
            <a:pPr marL="537859" indent="-358573">
              <a:lnSpc>
                <a:spcPct val="100000"/>
              </a:lnSpc>
              <a:spcBef>
                <a:spcPts val="2353"/>
              </a:spcBef>
              <a:buChar char="§"/>
            </a:pPr>
            <a:r>
              <a:rPr lang="en-US" dirty="0" smtClean="0">
                <a:gradFill>
                  <a:gsLst>
                    <a:gs pos="1250">
                      <a:schemeClr val="tx1"/>
                    </a:gs>
                    <a:gs pos="100000">
                      <a:schemeClr val="tx1"/>
                    </a:gs>
                  </a:gsLst>
                  <a:lin ang="5400000" scaled="0"/>
                </a:gradFill>
                <a:ea typeface="+mn-ea"/>
                <a:cs typeface="+mn-cs"/>
              </a:rPr>
              <a:t>‘Intelligent’ </a:t>
            </a:r>
            <a:r>
              <a:rPr lang="en-US" dirty="0">
                <a:gradFill>
                  <a:gsLst>
                    <a:gs pos="1250">
                      <a:schemeClr val="tx1"/>
                    </a:gs>
                    <a:gs pos="100000">
                      <a:schemeClr val="tx1"/>
                    </a:gs>
                  </a:gsLst>
                  <a:lin ang="5400000" scaled="0"/>
                </a:gradFill>
                <a:ea typeface="+mn-ea"/>
                <a:cs typeface="+mn-cs"/>
              </a:rPr>
              <a:t>c</a:t>
            </a:r>
            <a:r>
              <a:rPr lang="en-US" dirty="0" smtClean="0">
                <a:gradFill>
                  <a:gsLst>
                    <a:gs pos="1250">
                      <a:schemeClr val="tx1"/>
                    </a:gs>
                    <a:gs pos="100000">
                      <a:schemeClr val="tx1"/>
                    </a:gs>
                  </a:gsLst>
                  <a:lin ang="5400000" scaled="0"/>
                </a:gradFill>
                <a:ea typeface="+mn-ea"/>
                <a:cs typeface="+mn-cs"/>
              </a:rPr>
              <a:t>ache</a:t>
            </a:r>
          </a:p>
          <a:p>
            <a:pPr marL="537859" indent="-358573">
              <a:lnSpc>
                <a:spcPct val="100000"/>
              </a:lnSpc>
              <a:spcBef>
                <a:spcPts val="2353"/>
              </a:spcBef>
              <a:buChar char="§"/>
            </a:pPr>
            <a:r>
              <a:rPr lang="en-US" dirty="0" smtClean="0">
                <a:gradFill>
                  <a:gsLst>
                    <a:gs pos="1250">
                      <a:schemeClr val="tx1"/>
                    </a:gs>
                    <a:gs pos="100000">
                      <a:schemeClr val="tx1"/>
                    </a:gs>
                  </a:gsLst>
                  <a:lin ang="5400000" scaled="0"/>
                </a:gradFill>
                <a:ea typeface="+mn-ea"/>
                <a:cs typeface="+mn-cs"/>
              </a:rPr>
              <a:t>Interactive entertainment</a:t>
            </a:r>
            <a:endParaRPr lang="en-US" dirty="0">
              <a:gradFill>
                <a:gsLst>
                  <a:gs pos="1250">
                    <a:schemeClr val="tx1"/>
                  </a:gs>
                  <a:gs pos="100000">
                    <a:schemeClr val="tx1"/>
                  </a:gs>
                </a:gsLst>
                <a:lin ang="5400000" scaled="0"/>
              </a:gradFill>
              <a:ea typeface="+mn-ea"/>
              <a:cs typeface="+mn-cs"/>
            </a:endParaRPr>
          </a:p>
        </p:txBody>
      </p:sp>
    </p:spTree>
    <p:extLst>
      <p:ext uri="{BB962C8B-B14F-4D97-AF65-F5344CB8AC3E}">
        <p14:creationId xmlns:p14="http://schemas.microsoft.com/office/powerpoint/2010/main" val="427905242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Actor</a:t>
            </a:r>
            <a:r>
              <a:rPr lang="en-US" dirty="0" smtClean="0"/>
              <a:t> Grain</a:t>
            </a:r>
            <a:endParaRPr lang="en-US" dirty="0"/>
          </a:p>
        </p:txBody>
      </p:sp>
      <p:sp>
        <p:nvSpPr>
          <p:cNvPr id="3" name="Text Placeholder 2"/>
          <p:cNvSpPr>
            <a:spLocks noGrp="1"/>
          </p:cNvSpPr>
          <p:nvPr>
            <p:ph type="body" idx="1"/>
          </p:nvPr>
        </p:nvSpPr>
        <p:spPr/>
        <p:txBody>
          <a:bodyPr>
            <a:noAutofit/>
          </a:bodyPr>
          <a:lstStyle/>
          <a:p>
            <a:pPr marL="571500" indent="-571500">
              <a:buFont typeface="Arial" panose="020B0604020202020204" pitchFamily="34" charset="0"/>
              <a:buChar char="•"/>
            </a:pPr>
            <a:r>
              <a:rPr lang="en-US" sz="9600" dirty="0" smtClean="0"/>
              <a:t>Simple</a:t>
            </a:r>
          </a:p>
          <a:p>
            <a:pPr marL="571500" indent="-571500">
              <a:buFont typeface="Arial" panose="020B0604020202020204" pitchFamily="34" charset="0"/>
              <a:buChar char="•"/>
            </a:pPr>
            <a:r>
              <a:rPr lang="en-US" sz="9600" dirty="0" smtClean="0"/>
              <a:t>Immortal</a:t>
            </a:r>
          </a:p>
          <a:p>
            <a:pPr marL="571500" indent="-571500">
              <a:buFont typeface="Arial" panose="020B0604020202020204" pitchFamily="34" charset="0"/>
              <a:buChar char="•"/>
            </a:pPr>
            <a:r>
              <a:rPr lang="en-US" sz="9600" dirty="0" err="1" smtClean="0"/>
              <a:t>Async</a:t>
            </a:r>
            <a:endParaRPr lang="en-US" sz="9600" dirty="0" smtClean="0"/>
          </a:p>
          <a:p>
            <a:pPr marL="571500" indent="-571500">
              <a:buFont typeface="Arial" panose="020B0604020202020204" pitchFamily="34" charset="0"/>
              <a:buChar char="•"/>
            </a:pPr>
            <a:r>
              <a:rPr lang="en-US" sz="9600" dirty="0" err="1" smtClean="0"/>
              <a:t>Stateful</a:t>
            </a:r>
            <a:endParaRPr lang="en-US" sz="9600" dirty="0" smtClean="0"/>
          </a:p>
        </p:txBody>
      </p:sp>
    </p:spTree>
    <p:extLst>
      <p:ext uri="{BB962C8B-B14F-4D97-AF65-F5344CB8AC3E}">
        <p14:creationId xmlns:p14="http://schemas.microsoft.com/office/powerpoint/2010/main" val="282909673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72869" y="4348038"/>
            <a:ext cx="20976113" cy="4239879"/>
          </a:xfrm>
        </p:spPr>
        <p:txBody>
          <a:bodyPr/>
          <a:lstStyle/>
          <a:p>
            <a:pPr marL="0" indent="0">
              <a:buNone/>
            </a:pPr>
            <a:r>
              <a:rPr lang="en-US" sz="6274" dirty="0">
                <a:solidFill>
                  <a:srgbClr val="0000FF"/>
                </a:solidFill>
                <a:highlight>
                  <a:srgbClr val="FFFFFF"/>
                </a:highlight>
              </a:rPr>
              <a:t>public</a:t>
            </a:r>
            <a:r>
              <a:rPr lang="en-US" sz="6274" dirty="0">
                <a:solidFill>
                  <a:srgbClr val="000000"/>
                </a:solidFill>
                <a:highlight>
                  <a:srgbClr val="FFFFFF"/>
                </a:highlight>
              </a:rPr>
              <a:t> </a:t>
            </a:r>
            <a:r>
              <a:rPr lang="en-US" sz="6274" dirty="0">
                <a:solidFill>
                  <a:srgbClr val="0000FF"/>
                </a:solidFill>
                <a:highlight>
                  <a:srgbClr val="FFFFFF"/>
                </a:highlight>
              </a:rPr>
              <a:t>interface</a:t>
            </a:r>
            <a:r>
              <a:rPr lang="en-US" sz="6274" dirty="0">
                <a:solidFill>
                  <a:srgbClr val="000000"/>
                </a:solidFill>
                <a:highlight>
                  <a:srgbClr val="FFFFFF"/>
                </a:highlight>
              </a:rPr>
              <a:t> </a:t>
            </a:r>
            <a:r>
              <a:rPr lang="en-US" sz="6274" dirty="0" err="1">
                <a:solidFill>
                  <a:srgbClr val="2B91AF"/>
                </a:solidFill>
                <a:highlight>
                  <a:srgbClr val="FFFFFF"/>
                </a:highlight>
              </a:rPr>
              <a:t>IHello</a:t>
            </a:r>
            <a:r>
              <a:rPr lang="en-US" sz="6274" dirty="0">
                <a:solidFill>
                  <a:srgbClr val="000000"/>
                </a:solidFill>
                <a:highlight>
                  <a:srgbClr val="FFFFFF"/>
                </a:highlight>
              </a:rPr>
              <a:t> : </a:t>
            </a:r>
            <a:r>
              <a:rPr lang="en-US" sz="6274" dirty="0" err="1">
                <a:solidFill>
                  <a:srgbClr val="2B91AF"/>
                </a:solidFill>
                <a:highlight>
                  <a:srgbClr val="FFFFFF"/>
                </a:highlight>
              </a:rPr>
              <a:t>IGrain</a:t>
            </a:r>
            <a:endParaRPr lang="en-US" sz="6274" dirty="0">
              <a:solidFill>
                <a:srgbClr val="000000"/>
              </a:solidFill>
              <a:highlight>
                <a:srgbClr val="FFFFFF"/>
              </a:highlight>
            </a:endParaRPr>
          </a:p>
          <a:p>
            <a:pPr marL="0" indent="0">
              <a:buNone/>
            </a:pPr>
            <a:r>
              <a:rPr lang="en-US" sz="6274" dirty="0">
                <a:solidFill>
                  <a:srgbClr val="000000"/>
                </a:solidFill>
                <a:highlight>
                  <a:srgbClr val="FFFFFF"/>
                </a:highlight>
              </a:rPr>
              <a:t>{</a:t>
            </a:r>
            <a:endParaRPr lang="en-US" sz="6274" dirty="0">
              <a:solidFill>
                <a:srgbClr val="000000"/>
              </a:solidFill>
              <a:highlight>
                <a:srgbClr val="FFFFFF"/>
              </a:highlight>
            </a:endParaRPr>
          </a:p>
          <a:p>
            <a:pPr marL="0" indent="0">
              <a:buNone/>
            </a:pPr>
            <a:r>
              <a:rPr lang="en-US" sz="6274" dirty="0">
                <a:solidFill>
                  <a:srgbClr val="2B91AF"/>
                </a:solidFill>
                <a:highlight>
                  <a:srgbClr val="FFFFFF"/>
                </a:highlight>
              </a:rPr>
              <a:t>    Task</a:t>
            </a:r>
            <a:r>
              <a:rPr lang="en-US" sz="6274" dirty="0">
                <a:solidFill>
                  <a:srgbClr val="000000"/>
                </a:solidFill>
                <a:highlight>
                  <a:srgbClr val="FFFFFF"/>
                </a:highlight>
              </a:rPr>
              <a:t>&lt;</a:t>
            </a:r>
            <a:r>
              <a:rPr lang="en-US" sz="6274" dirty="0">
                <a:solidFill>
                  <a:srgbClr val="0000FF"/>
                </a:solidFill>
                <a:highlight>
                  <a:srgbClr val="FFFFFF"/>
                </a:highlight>
              </a:rPr>
              <a:t>string</a:t>
            </a:r>
            <a:r>
              <a:rPr lang="en-US" sz="6274" dirty="0">
                <a:solidFill>
                  <a:srgbClr val="000000"/>
                </a:solidFill>
                <a:highlight>
                  <a:srgbClr val="FFFFFF"/>
                </a:highlight>
              </a:rPr>
              <a:t>&gt; </a:t>
            </a:r>
            <a:r>
              <a:rPr lang="en-US" sz="6274" dirty="0" err="1">
                <a:solidFill>
                  <a:srgbClr val="000000"/>
                </a:solidFill>
                <a:highlight>
                  <a:srgbClr val="FFFFFF"/>
                </a:highlight>
              </a:rPr>
              <a:t>SayHello</a:t>
            </a:r>
            <a:r>
              <a:rPr lang="en-US" sz="6274" dirty="0">
                <a:solidFill>
                  <a:srgbClr val="000000"/>
                </a:solidFill>
                <a:highlight>
                  <a:srgbClr val="FFFFFF"/>
                </a:highlight>
              </a:rPr>
              <a:t>(</a:t>
            </a:r>
            <a:r>
              <a:rPr lang="en-US" sz="6274" dirty="0">
                <a:solidFill>
                  <a:srgbClr val="0000FF"/>
                </a:solidFill>
                <a:highlight>
                  <a:srgbClr val="FFFFFF"/>
                </a:highlight>
              </a:rPr>
              <a:t>string</a:t>
            </a:r>
            <a:r>
              <a:rPr lang="en-US" sz="6274" dirty="0">
                <a:solidFill>
                  <a:srgbClr val="000000"/>
                </a:solidFill>
                <a:highlight>
                  <a:srgbClr val="FFFFFF"/>
                </a:highlight>
              </a:rPr>
              <a:t> greeting);</a:t>
            </a:r>
          </a:p>
          <a:p>
            <a:pPr marL="0" indent="0">
              <a:buNone/>
            </a:pPr>
            <a:r>
              <a:rPr lang="en-US" sz="6274" dirty="0">
                <a:solidFill>
                  <a:srgbClr val="000000"/>
                </a:solidFill>
                <a:highlight>
                  <a:srgbClr val="FFFFFF"/>
                </a:highlight>
              </a:rPr>
              <a:t>}</a:t>
            </a:r>
            <a:endParaRPr lang="en-US" sz="6274" dirty="0"/>
          </a:p>
        </p:txBody>
      </p:sp>
      <p:sp>
        <p:nvSpPr>
          <p:cNvPr id="3" name="Title 2"/>
          <p:cNvSpPr>
            <a:spLocks noGrp="1"/>
          </p:cNvSpPr>
          <p:nvPr>
            <p:ph type="title"/>
          </p:nvPr>
        </p:nvSpPr>
        <p:spPr/>
        <p:txBody>
          <a:bodyPr/>
          <a:lstStyle/>
          <a:p>
            <a:r>
              <a:rPr lang="en-US" dirty="0" smtClean="0"/>
              <a:t>Grain interfaces</a:t>
            </a:r>
            <a:endParaRPr lang="en-US" dirty="0"/>
          </a:p>
        </p:txBody>
      </p:sp>
      <p:sp>
        <p:nvSpPr>
          <p:cNvPr id="4" name="Line Callout 1 3"/>
          <p:cNvSpPr/>
          <p:nvPr/>
        </p:nvSpPr>
        <p:spPr bwMode="auto">
          <a:xfrm>
            <a:off x="12909133" y="2335961"/>
            <a:ext cx="5916339" cy="1448270"/>
          </a:xfrm>
          <a:prstGeom prst="borderCallout1">
            <a:avLst>
              <a:gd name="adj1" fmla="val 105052"/>
              <a:gd name="adj2" fmla="val 46561"/>
              <a:gd name="adj3" fmla="val 133173"/>
              <a:gd name="adj4" fmla="val 35567"/>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spAutoFit/>
          </a:bodyPr>
          <a:lstStyle/>
          <a:p>
            <a:pPr algn="l" defTabSz="1828298" rtl="0" fontAlgn="base">
              <a:lnSpc>
                <a:spcPct val="90000"/>
              </a:lnSpc>
              <a:spcBef>
                <a:spcPct val="0"/>
              </a:spcBef>
              <a:spcAft>
                <a:spcPct val="0"/>
              </a:spcAft>
            </a:pPr>
            <a:r>
              <a:rPr lang="en-US" sz="3137" kern="1200" dirty="0">
                <a:solidFill>
                  <a:srgbClr val="404040">
                    <a:lumMod val="50000"/>
                  </a:srgbClr>
                </a:solidFill>
                <a:ea typeface="Segoe UI" pitchFamily="34" charset="0"/>
                <a:cs typeface="Segoe UI" pitchFamily="34" charset="0"/>
              </a:rPr>
              <a:t>Marker interface to indicate grain interfaces</a:t>
            </a:r>
          </a:p>
        </p:txBody>
      </p:sp>
      <p:sp>
        <p:nvSpPr>
          <p:cNvPr id="5" name="Line Callout 1 4"/>
          <p:cNvSpPr/>
          <p:nvPr/>
        </p:nvSpPr>
        <p:spPr bwMode="auto">
          <a:xfrm>
            <a:off x="3407133" y="8471548"/>
            <a:ext cx="6454188" cy="1448270"/>
          </a:xfrm>
          <a:prstGeom prst="borderCallout1">
            <a:avLst>
              <a:gd name="adj1" fmla="val -14291"/>
              <a:gd name="adj2" fmla="val 44036"/>
              <a:gd name="adj3" fmla="val -63168"/>
              <a:gd name="adj4" fmla="val 22891"/>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spAutoFit/>
          </a:bodyPr>
          <a:lstStyle/>
          <a:p>
            <a:pPr algn="l" defTabSz="1828298" rtl="0" fontAlgn="base">
              <a:lnSpc>
                <a:spcPct val="90000"/>
              </a:lnSpc>
              <a:spcBef>
                <a:spcPct val="0"/>
              </a:spcBef>
              <a:spcAft>
                <a:spcPct val="0"/>
              </a:spcAft>
            </a:pPr>
            <a:r>
              <a:rPr lang="en-US" sz="3137" kern="1200" dirty="0">
                <a:solidFill>
                  <a:srgbClr val="404040">
                    <a:lumMod val="50000"/>
                  </a:srgbClr>
                </a:solidFill>
                <a:ea typeface="Segoe UI" pitchFamily="34" charset="0"/>
                <a:cs typeface="Segoe UI" pitchFamily="34" charset="0"/>
              </a:rPr>
              <a:t>All grain interface methods must be asynchronous</a:t>
            </a:r>
          </a:p>
        </p:txBody>
      </p:sp>
    </p:spTree>
    <p:extLst>
      <p:ext uri="{BB962C8B-B14F-4D97-AF65-F5344CB8AC3E}">
        <p14:creationId xmlns:p14="http://schemas.microsoft.com/office/powerpoint/2010/main" val="21673353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0195" y="4168755"/>
            <a:ext cx="23307045" cy="6412846"/>
          </a:xfrm>
        </p:spPr>
        <p:txBody>
          <a:bodyPr/>
          <a:lstStyle/>
          <a:p>
            <a:pPr marL="0" indent="0">
              <a:buNone/>
            </a:pPr>
            <a:r>
              <a:rPr lang="en-US" sz="4706" dirty="0">
                <a:solidFill>
                  <a:srgbClr val="0000FF"/>
                </a:solidFill>
                <a:highlight>
                  <a:srgbClr val="FFFFFF"/>
                </a:highlight>
                <a:latin typeface="Consolas" panose="020B0609020204030204" pitchFamily="49" charset="0"/>
              </a:rPr>
              <a:t>public</a:t>
            </a:r>
            <a:r>
              <a:rPr lang="en-US" sz="4706" dirty="0">
                <a:solidFill>
                  <a:srgbClr val="000000"/>
                </a:solidFill>
                <a:highlight>
                  <a:srgbClr val="FFFFFF"/>
                </a:highlight>
                <a:latin typeface="Consolas" panose="020B0609020204030204" pitchFamily="49" charset="0"/>
              </a:rPr>
              <a:t> </a:t>
            </a:r>
            <a:r>
              <a:rPr lang="en-US" sz="4706" dirty="0">
                <a:solidFill>
                  <a:srgbClr val="0000FF"/>
                </a:solidFill>
                <a:highlight>
                  <a:srgbClr val="FFFFFF"/>
                </a:highlight>
                <a:latin typeface="Consolas" panose="020B0609020204030204" pitchFamily="49" charset="0"/>
              </a:rPr>
              <a:t>class</a:t>
            </a:r>
            <a:r>
              <a:rPr lang="en-US" sz="4706" dirty="0">
                <a:solidFill>
                  <a:srgbClr val="000000"/>
                </a:solidFill>
                <a:highlight>
                  <a:srgbClr val="FFFFFF"/>
                </a:highlight>
                <a:latin typeface="Consolas" panose="020B0609020204030204" pitchFamily="49" charset="0"/>
              </a:rPr>
              <a:t> </a:t>
            </a:r>
            <a:r>
              <a:rPr lang="en-US" sz="4706" dirty="0" err="1">
                <a:solidFill>
                  <a:srgbClr val="2B91AF"/>
                </a:solidFill>
                <a:highlight>
                  <a:srgbClr val="FFFFFF"/>
                </a:highlight>
                <a:latin typeface="Consolas" panose="020B0609020204030204" pitchFamily="49" charset="0"/>
              </a:rPr>
              <a:t>HelloGrain</a:t>
            </a:r>
            <a:r>
              <a:rPr lang="en-US" sz="4706" dirty="0">
                <a:solidFill>
                  <a:srgbClr val="000000"/>
                </a:solidFill>
                <a:highlight>
                  <a:srgbClr val="FFFFFF"/>
                </a:highlight>
                <a:latin typeface="Consolas" panose="020B0609020204030204" pitchFamily="49" charset="0"/>
              </a:rPr>
              <a:t> : </a:t>
            </a:r>
            <a:r>
              <a:rPr lang="en-US" sz="4706" dirty="0" err="1">
                <a:solidFill>
                  <a:srgbClr val="2B91AF"/>
                </a:solidFill>
                <a:highlight>
                  <a:srgbClr val="FFFFFF"/>
                </a:highlight>
                <a:latin typeface="Consolas" panose="020B0609020204030204" pitchFamily="49" charset="0"/>
              </a:rPr>
              <a:t>GrainBase</a:t>
            </a:r>
            <a:r>
              <a:rPr lang="en-US" sz="4706" dirty="0">
                <a:solidFill>
                  <a:srgbClr val="000000"/>
                </a:solidFill>
                <a:highlight>
                  <a:srgbClr val="FFFFFF"/>
                </a:highlight>
                <a:latin typeface="Consolas" panose="020B0609020204030204" pitchFamily="49" charset="0"/>
              </a:rPr>
              <a:t>, </a:t>
            </a:r>
            <a:r>
              <a:rPr lang="en-US" sz="4706" dirty="0" err="1">
                <a:solidFill>
                  <a:srgbClr val="2B91AF"/>
                </a:solidFill>
                <a:highlight>
                  <a:srgbClr val="FFFFFF"/>
                </a:highlight>
                <a:latin typeface="Consolas" panose="020B0609020204030204" pitchFamily="49" charset="0"/>
              </a:rPr>
              <a:t>IHello</a:t>
            </a:r>
            <a:endParaRPr lang="en-US" sz="4706" dirty="0">
              <a:solidFill>
                <a:srgbClr val="000000"/>
              </a:solidFill>
              <a:highlight>
                <a:srgbClr val="FFFFFF"/>
              </a:highlight>
              <a:latin typeface="Consolas" panose="020B0609020204030204" pitchFamily="49" charset="0"/>
            </a:endParaRPr>
          </a:p>
          <a:p>
            <a:pPr marL="0" indent="0">
              <a:buNone/>
            </a:pPr>
            <a:r>
              <a:rPr lang="en-US" sz="4706" dirty="0">
                <a:solidFill>
                  <a:srgbClr val="000000"/>
                </a:solidFill>
                <a:highlight>
                  <a:srgbClr val="FFFFFF"/>
                </a:highlight>
                <a:latin typeface="Consolas" panose="020B0609020204030204" pitchFamily="49" charset="0"/>
              </a:rPr>
              <a:t>{</a:t>
            </a:r>
            <a:endParaRPr lang="en-US" sz="4706" dirty="0">
              <a:solidFill>
                <a:srgbClr val="000000"/>
              </a:solidFill>
              <a:highlight>
                <a:srgbClr val="FFFFFF"/>
              </a:highlight>
              <a:latin typeface="Consolas" panose="020B0609020204030204" pitchFamily="49" charset="0"/>
            </a:endParaRPr>
          </a:p>
          <a:p>
            <a:pPr marL="0" indent="0">
              <a:buNone/>
            </a:pPr>
            <a:r>
              <a:rPr lang="en-US" sz="4706" dirty="0">
                <a:solidFill>
                  <a:srgbClr val="000000"/>
                </a:solidFill>
                <a:highlight>
                  <a:srgbClr val="FFFFFF"/>
                </a:highlight>
                <a:latin typeface="Consolas" panose="020B0609020204030204" pitchFamily="49" charset="0"/>
              </a:rPr>
              <a:t>    </a:t>
            </a:r>
            <a:r>
              <a:rPr lang="en-US" sz="4706" dirty="0">
                <a:solidFill>
                  <a:srgbClr val="2B91AF"/>
                </a:solidFill>
                <a:highlight>
                  <a:srgbClr val="FFFFFF"/>
                </a:highlight>
                <a:latin typeface="Consolas" panose="020B0609020204030204" pitchFamily="49" charset="0"/>
              </a:rPr>
              <a:t>Task</a:t>
            </a:r>
            <a:r>
              <a:rPr lang="en-US" sz="4706" dirty="0">
                <a:solidFill>
                  <a:srgbClr val="000000"/>
                </a:solidFill>
                <a:highlight>
                  <a:srgbClr val="FFFFFF"/>
                </a:highlight>
                <a:latin typeface="Consolas" panose="020B0609020204030204" pitchFamily="49" charset="0"/>
              </a:rPr>
              <a:t>&lt;</a:t>
            </a:r>
            <a:r>
              <a:rPr lang="en-US" sz="4706" dirty="0">
                <a:solidFill>
                  <a:srgbClr val="0000FF"/>
                </a:solidFill>
                <a:highlight>
                  <a:srgbClr val="FFFFFF"/>
                </a:highlight>
                <a:latin typeface="Consolas" panose="020B0609020204030204" pitchFamily="49" charset="0"/>
              </a:rPr>
              <a:t>string</a:t>
            </a:r>
            <a:r>
              <a:rPr lang="en-US" sz="4706" dirty="0">
                <a:solidFill>
                  <a:srgbClr val="000000"/>
                </a:solidFill>
                <a:highlight>
                  <a:srgbClr val="FFFFFF"/>
                </a:highlight>
                <a:latin typeface="Consolas" panose="020B0609020204030204" pitchFamily="49" charset="0"/>
              </a:rPr>
              <a:t>&gt; </a:t>
            </a:r>
            <a:r>
              <a:rPr lang="en-US" sz="4706" dirty="0" err="1">
                <a:solidFill>
                  <a:srgbClr val="000000"/>
                </a:solidFill>
                <a:highlight>
                  <a:srgbClr val="FFFFFF"/>
                </a:highlight>
                <a:latin typeface="Consolas" panose="020B0609020204030204" pitchFamily="49" charset="0"/>
              </a:rPr>
              <a:t>SayHello</a:t>
            </a:r>
            <a:r>
              <a:rPr lang="en-US" sz="4706" dirty="0">
                <a:solidFill>
                  <a:srgbClr val="000000"/>
                </a:solidFill>
                <a:highlight>
                  <a:srgbClr val="FFFFFF"/>
                </a:highlight>
                <a:latin typeface="Consolas" panose="020B0609020204030204" pitchFamily="49" charset="0"/>
              </a:rPr>
              <a:t>(</a:t>
            </a:r>
            <a:r>
              <a:rPr lang="en-US" sz="4706" dirty="0">
                <a:solidFill>
                  <a:srgbClr val="0000FF"/>
                </a:solidFill>
                <a:highlight>
                  <a:srgbClr val="FFFFFF"/>
                </a:highlight>
                <a:latin typeface="Consolas" panose="020B0609020204030204" pitchFamily="49" charset="0"/>
              </a:rPr>
              <a:t>string</a:t>
            </a:r>
            <a:r>
              <a:rPr lang="en-US" sz="4706" dirty="0">
                <a:solidFill>
                  <a:srgbClr val="000000"/>
                </a:solidFill>
                <a:highlight>
                  <a:srgbClr val="FFFFFF"/>
                </a:highlight>
                <a:latin typeface="Consolas" panose="020B0609020204030204" pitchFamily="49" charset="0"/>
              </a:rPr>
              <a:t> </a:t>
            </a:r>
            <a:r>
              <a:rPr lang="en-US" sz="4706" dirty="0">
                <a:solidFill>
                  <a:srgbClr val="000000"/>
                </a:solidFill>
                <a:highlight>
                  <a:srgbClr val="FFFFFF"/>
                </a:highlight>
                <a:latin typeface="Consolas" panose="020B0609020204030204" pitchFamily="49" charset="0"/>
              </a:rPr>
              <a:t>greeting)</a:t>
            </a:r>
          </a:p>
          <a:p>
            <a:pPr marL="0" indent="0">
              <a:buNone/>
            </a:pPr>
            <a:r>
              <a:rPr lang="en-US" sz="4706" dirty="0">
                <a:solidFill>
                  <a:srgbClr val="000000"/>
                </a:solidFill>
                <a:highlight>
                  <a:srgbClr val="FFFFFF"/>
                </a:highlight>
                <a:latin typeface="Consolas" panose="020B0609020204030204" pitchFamily="49" charset="0"/>
              </a:rPr>
              <a:t>    </a:t>
            </a:r>
            <a:r>
              <a:rPr lang="en-US" sz="4706" dirty="0">
                <a:solidFill>
                  <a:srgbClr val="000000"/>
                </a:solidFill>
                <a:highlight>
                  <a:srgbClr val="FFFFFF"/>
                </a:highlight>
                <a:latin typeface="Consolas" panose="020B0609020204030204" pitchFamily="49" charset="0"/>
              </a:rPr>
              <a:t>{</a:t>
            </a:r>
          </a:p>
          <a:p>
            <a:pPr marL="0" indent="0">
              <a:buNone/>
            </a:pPr>
            <a:r>
              <a:rPr lang="en-US" sz="4706" dirty="0">
                <a:solidFill>
                  <a:srgbClr val="000000"/>
                </a:solidFill>
                <a:highlight>
                  <a:srgbClr val="FFFFFF"/>
                </a:highlight>
                <a:latin typeface="Consolas" panose="020B0609020204030204" pitchFamily="49" charset="0"/>
              </a:rPr>
              <a:t>        </a:t>
            </a:r>
            <a:r>
              <a:rPr lang="en-US" sz="4706" dirty="0" err="1">
                <a:solidFill>
                  <a:srgbClr val="0000FF"/>
                </a:solidFill>
                <a:highlight>
                  <a:srgbClr val="FFFFFF"/>
                </a:highlight>
                <a:latin typeface="Consolas" panose="020B0609020204030204" pitchFamily="49" charset="0"/>
              </a:rPr>
              <a:t>var</a:t>
            </a:r>
            <a:r>
              <a:rPr lang="en-US" sz="4706" dirty="0">
                <a:solidFill>
                  <a:srgbClr val="000000"/>
                </a:solidFill>
                <a:highlight>
                  <a:srgbClr val="FFFFFF"/>
                </a:highlight>
                <a:latin typeface="Consolas" panose="020B0609020204030204" pitchFamily="49" charset="0"/>
              </a:rPr>
              <a:t> </a:t>
            </a:r>
            <a:r>
              <a:rPr lang="en-US" sz="4706" dirty="0" err="1">
                <a:solidFill>
                  <a:srgbClr val="000000"/>
                </a:solidFill>
                <a:highlight>
                  <a:srgbClr val="FFFFFF"/>
                </a:highlight>
                <a:latin typeface="Consolas" panose="020B0609020204030204" pitchFamily="49" charset="0"/>
              </a:rPr>
              <a:t>resp</a:t>
            </a:r>
            <a:r>
              <a:rPr lang="en-US" sz="4706" dirty="0">
                <a:solidFill>
                  <a:srgbClr val="000000"/>
                </a:solidFill>
                <a:highlight>
                  <a:srgbClr val="FFFFFF"/>
                </a:highlight>
                <a:latin typeface="Consolas" panose="020B0609020204030204" pitchFamily="49" charset="0"/>
              </a:rPr>
              <a:t> = </a:t>
            </a:r>
            <a:r>
              <a:rPr lang="en-US" sz="4706" dirty="0">
                <a:solidFill>
                  <a:srgbClr val="A31515"/>
                </a:solidFill>
                <a:highlight>
                  <a:srgbClr val="FFFFFF"/>
                </a:highlight>
                <a:latin typeface="Consolas" panose="020B0609020204030204" pitchFamily="49" charset="0"/>
              </a:rPr>
              <a:t>"You said: '"</a:t>
            </a:r>
            <a:r>
              <a:rPr lang="en-US" sz="4706" dirty="0">
                <a:solidFill>
                  <a:srgbClr val="000000"/>
                </a:solidFill>
                <a:highlight>
                  <a:srgbClr val="FFFFFF"/>
                </a:highlight>
                <a:latin typeface="Consolas" panose="020B0609020204030204" pitchFamily="49" charset="0"/>
              </a:rPr>
              <a:t> + greeting + </a:t>
            </a:r>
            <a:r>
              <a:rPr lang="en-US" sz="4706" dirty="0">
                <a:solidFill>
                  <a:srgbClr val="A31515"/>
                </a:solidFill>
                <a:highlight>
                  <a:srgbClr val="FFFFFF"/>
                </a:highlight>
                <a:latin typeface="Consolas" panose="020B0609020204030204" pitchFamily="49" charset="0"/>
              </a:rPr>
              <a:t>"', I say: Hello!"</a:t>
            </a:r>
            <a:r>
              <a:rPr lang="en-US" sz="4706" dirty="0">
                <a:solidFill>
                  <a:srgbClr val="000000"/>
                </a:solidFill>
                <a:highlight>
                  <a:srgbClr val="FFFFFF"/>
                </a:highlight>
                <a:latin typeface="Consolas" panose="020B0609020204030204" pitchFamily="49" charset="0"/>
              </a:rPr>
              <a:t>;</a:t>
            </a:r>
          </a:p>
          <a:p>
            <a:pPr marL="0" indent="0">
              <a:buNone/>
            </a:pPr>
            <a:r>
              <a:rPr lang="en-US" sz="4706" dirty="0">
                <a:solidFill>
                  <a:srgbClr val="0000FF"/>
                </a:solidFill>
                <a:highlight>
                  <a:srgbClr val="FFFFFF"/>
                </a:highlight>
                <a:latin typeface="Consolas" panose="020B0609020204030204" pitchFamily="49" charset="0"/>
              </a:rPr>
              <a:t>        return</a:t>
            </a:r>
            <a:r>
              <a:rPr lang="en-US" sz="4706" dirty="0">
                <a:solidFill>
                  <a:srgbClr val="000000"/>
                </a:solidFill>
                <a:highlight>
                  <a:srgbClr val="FFFFFF"/>
                </a:highlight>
                <a:latin typeface="Consolas" panose="020B0609020204030204" pitchFamily="49" charset="0"/>
              </a:rPr>
              <a:t> </a:t>
            </a:r>
            <a:r>
              <a:rPr lang="en-US" sz="4706" dirty="0" err="1">
                <a:solidFill>
                  <a:srgbClr val="2B91AF"/>
                </a:solidFill>
                <a:highlight>
                  <a:srgbClr val="FFFFFF"/>
                </a:highlight>
                <a:latin typeface="Consolas" panose="020B0609020204030204" pitchFamily="49" charset="0"/>
              </a:rPr>
              <a:t>Task</a:t>
            </a:r>
            <a:r>
              <a:rPr lang="en-US" sz="4706" dirty="0" err="1">
                <a:solidFill>
                  <a:srgbClr val="000000"/>
                </a:solidFill>
                <a:highlight>
                  <a:srgbClr val="FFFFFF"/>
                </a:highlight>
                <a:latin typeface="Consolas" panose="020B0609020204030204" pitchFamily="49" charset="0"/>
              </a:rPr>
              <a:t>.FromResult</a:t>
            </a:r>
            <a:r>
              <a:rPr lang="en-US" sz="4706" dirty="0">
                <a:solidFill>
                  <a:srgbClr val="000000"/>
                </a:solidFill>
                <a:highlight>
                  <a:srgbClr val="FFFFFF"/>
                </a:highlight>
                <a:latin typeface="Consolas" panose="020B0609020204030204" pitchFamily="49" charset="0"/>
              </a:rPr>
              <a:t>(</a:t>
            </a:r>
            <a:r>
              <a:rPr lang="en-US" sz="4706" dirty="0" err="1">
                <a:solidFill>
                  <a:srgbClr val="000000"/>
                </a:solidFill>
                <a:highlight>
                  <a:srgbClr val="FFFFFF"/>
                </a:highlight>
                <a:latin typeface="Consolas" panose="020B0609020204030204" pitchFamily="49" charset="0"/>
              </a:rPr>
              <a:t>resp</a:t>
            </a:r>
            <a:r>
              <a:rPr lang="en-US" sz="4706" dirty="0">
                <a:solidFill>
                  <a:srgbClr val="000000"/>
                </a:solidFill>
                <a:highlight>
                  <a:srgbClr val="FFFFFF"/>
                </a:highlight>
                <a:latin typeface="Consolas" panose="020B0609020204030204" pitchFamily="49" charset="0"/>
              </a:rPr>
              <a:t>);</a:t>
            </a:r>
          </a:p>
          <a:p>
            <a:pPr marL="0" indent="0">
              <a:buNone/>
            </a:pPr>
            <a:r>
              <a:rPr lang="en-US" sz="4706" dirty="0">
                <a:solidFill>
                  <a:srgbClr val="000000"/>
                </a:solidFill>
                <a:highlight>
                  <a:srgbClr val="FFFFFF"/>
                </a:highlight>
                <a:latin typeface="Consolas" panose="020B0609020204030204" pitchFamily="49" charset="0"/>
              </a:rPr>
              <a:t>    </a:t>
            </a:r>
            <a:r>
              <a:rPr lang="en-US" sz="4706" dirty="0">
                <a:solidFill>
                  <a:srgbClr val="000000"/>
                </a:solidFill>
                <a:highlight>
                  <a:srgbClr val="FFFFFF"/>
                </a:highlight>
                <a:latin typeface="Consolas" panose="020B0609020204030204" pitchFamily="49" charset="0"/>
              </a:rPr>
              <a:t>}</a:t>
            </a:r>
          </a:p>
          <a:p>
            <a:pPr marL="0" indent="0">
              <a:buNone/>
            </a:pPr>
            <a:r>
              <a:rPr lang="en-US" sz="4706" dirty="0">
                <a:solidFill>
                  <a:srgbClr val="000000"/>
                </a:solidFill>
                <a:highlight>
                  <a:srgbClr val="FFFFFF"/>
                </a:highlight>
                <a:latin typeface="Consolas" panose="020B0609020204030204" pitchFamily="49" charset="0"/>
              </a:rPr>
              <a:t>}</a:t>
            </a:r>
            <a:endParaRPr lang="en-US" sz="4706" dirty="0"/>
          </a:p>
        </p:txBody>
      </p:sp>
      <p:sp>
        <p:nvSpPr>
          <p:cNvPr id="3" name="Title 2"/>
          <p:cNvSpPr>
            <a:spLocks noGrp="1"/>
          </p:cNvSpPr>
          <p:nvPr>
            <p:ph type="title"/>
          </p:nvPr>
        </p:nvSpPr>
        <p:spPr/>
        <p:txBody>
          <a:bodyPr/>
          <a:lstStyle/>
          <a:p>
            <a:r>
              <a:rPr lang="en-US" dirty="0" smtClean="0"/>
              <a:t>Implementing the grain type</a:t>
            </a:r>
            <a:endParaRPr lang="en-US" dirty="0"/>
          </a:p>
        </p:txBody>
      </p:sp>
    </p:spTree>
    <p:extLst>
      <p:ext uri="{BB962C8B-B14F-4D97-AF65-F5344CB8AC3E}">
        <p14:creationId xmlns:p14="http://schemas.microsoft.com/office/powerpoint/2010/main" val="40058435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eader-Background.jpg"/>
          <p:cNvPicPr/>
          <p:nvPr/>
        </p:nvPicPr>
        <p:blipFill>
          <a:blip r:embed="rId3">
            <a:extLst/>
          </a:blip>
          <a:stretch>
            <a:fillRect/>
          </a:stretch>
        </p:blipFill>
        <p:spPr>
          <a:xfrm>
            <a:off x="-3570762" y="-140150"/>
            <a:ext cx="31525524" cy="15920390"/>
          </a:xfrm>
          <a:prstGeom prst="rect">
            <a:avLst/>
          </a:prstGeom>
          <a:ln w="12700">
            <a:miter lim="400000"/>
          </a:ln>
        </p:spPr>
      </p:pic>
      <p:sp>
        <p:nvSpPr>
          <p:cNvPr id="2" name="Title 1"/>
          <p:cNvSpPr>
            <a:spLocks noGrp="1"/>
          </p:cNvSpPr>
          <p:nvPr>
            <p:ph type="title"/>
          </p:nvPr>
        </p:nvSpPr>
        <p:spPr/>
        <p:txBody>
          <a:bodyPr/>
          <a:lstStyle/>
          <a:p>
            <a:r>
              <a:rPr lang="en-US" dirty="0" smtClean="0">
                <a:solidFill>
                  <a:schemeClr val="bg1"/>
                </a:solidFill>
              </a:rPr>
              <a:t>Starting a Silo</a:t>
            </a:r>
            <a:endParaRPr lang="en-US" dirty="0">
              <a:solidFill>
                <a:schemeClr val="bg1"/>
              </a:solidFill>
            </a:endParaRPr>
          </a:p>
        </p:txBody>
      </p:sp>
    </p:spTree>
    <p:extLst>
      <p:ext uri="{BB962C8B-B14F-4D97-AF65-F5344CB8AC3E}">
        <p14:creationId xmlns:p14="http://schemas.microsoft.com/office/powerpoint/2010/main" val="194069530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7" y="2050988"/>
            <a:ext cx="22715294" cy="8288765"/>
          </a:xfrm>
        </p:spPr>
        <p:txBody>
          <a:bodyPr>
            <a:normAutofit fontScale="90000"/>
          </a:bodyPr>
          <a:lstStyle/>
          <a:p>
            <a:pPr rtl="0" fontAlgn="ctr"/>
            <a:r>
              <a:rPr lang="en-US" dirty="0"/>
              <a:t>"Current developments in hardware technology are making it economically attractive to run many physical processors in </a:t>
            </a:r>
            <a:r>
              <a:rPr lang="en-US" dirty="0" smtClean="0"/>
              <a:t>parallel“</a:t>
            </a:r>
            <a:br>
              <a:rPr lang="en-US" dirty="0" smtClean="0"/>
            </a:br>
            <a:r>
              <a:rPr lang="en-US" dirty="0"/>
              <a:t/>
            </a:r>
            <a:br>
              <a:rPr lang="en-US" dirty="0"/>
            </a:br>
            <a:r>
              <a:rPr lang="en-US" dirty="0" smtClean="0"/>
              <a:t>- </a:t>
            </a:r>
            <a:r>
              <a:rPr lang="en-US" dirty="0"/>
              <a:t>Lewis Carroll, 1973</a:t>
            </a:r>
          </a:p>
        </p:txBody>
      </p:sp>
    </p:spTree>
    <p:extLst>
      <p:ext uri="{BB962C8B-B14F-4D97-AF65-F5344CB8AC3E}">
        <p14:creationId xmlns:p14="http://schemas.microsoft.com/office/powerpoint/2010/main" val="291511604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4421" y="-103448"/>
            <a:ext cx="9129910" cy="1390341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400" y="3336773"/>
            <a:ext cx="4351337" cy="49467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7398" y="546088"/>
            <a:ext cx="5528973" cy="6879898"/>
          </a:xfrm>
          <a:prstGeom prst="rect">
            <a:avLst/>
          </a:prstGeom>
        </p:spPr>
      </p:pic>
      <p:grpSp>
        <p:nvGrpSpPr>
          <p:cNvPr id="12" name="Group 11"/>
          <p:cNvGrpSpPr/>
          <p:nvPr/>
        </p:nvGrpSpPr>
        <p:grpSpPr>
          <a:xfrm>
            <a:off x="4481072" y="23694"/>
            <a:ext cx="4552858" cy="7924682"/>
            <a:chOff x="3249743" y="-154818"/>
            <a:chExt cx="2322076" cy="404179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8711" y="1939685"/>
              <a:ext cx="1950719" cy="194729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9743" y="-154818"/>
              <a:ext cx="2322076" cy="2322076"/>
            </a:xfrm>
            <a:prstGeom prst="rect">
              <a:avLst/>
            </a:prstGeom>
          </p:spPr>
        </p:pic>
      </p:grpSp>
      <p:pic>
        <p:nvPicPr>
          <p:cNvPr id="3" name="Picture 2"/>
          <p:cNvPicPr>
            <a:picLocks noChangeAspect="1"/>
          </p:cNvPicPr>
          <p:nvPr/>
        </p:nvPicPr>
        <p:blipFill>
          <a:blip r:embed="rId8"/>
          <a:stretch>
            <a:fillRect/>
          </a:stretch>
        </p:blipFill>
        <p:spPr>
          <a:xfrm>
            <a:off x="15541358" y="169054"/>
            <a:ext cx="8291930" cy="13465048"/>
          </a:xfrm>
          <a:prstGeom prst="rect">
            <a:avLst/>
          </a:prstGeom>
        </p:spPr>
      </p:pic>
      <p:grpSp>
        <p:nvGrpSpPr>
          <p:cNvPr id="9" name="Group 8"/>
          <p:cNvGrpSpPr/>
          <p:nvPr/>
        </p:nvGrpSpPr>
        <p:grpSpPr>
          <a:xfrm>
            <a:off x="2425614" y="8093735"/>
            <a:ext cx="12655338" cy="5572735"/>
            <a:chOff x="115139" y="4067963"/>
            <a:chExt cx="6454552" cy="2842240"/>
          </a:xfrm>
        </p:grpSpPr>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9277" y="4067963"/>
              <a:ext cx="2890414" cy="2842240"/>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139" y="4164749"/>
              <a:ext cx="3602188" cy="2648668"/>
            </a:xfrm>
            <a:prstGeom prst="rect">
              <a:avLst/>
            </a:prstGeom>
          </p:spPr>
        </p:pic>
      </p:grpSp>
    </p:spTree>
    <p:extLst>
      <p:ext uri="{BB962C8B-B14F-4D97-AF65-F5344CB8AC3E}">
        <p14:creationId xmlns:p14="http://schemas.microsoft.com/office/powerpoint/2010/main" val="2088337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eader-Background.jpg"/>
          <p:cNvPicPr/>
          <p:nvPr/>
        </p:nvPicPr>
        <p:blipFill>
          <a:blip r:embed="rId3">
            <a:extLst/>
          </a:blip>
          <a:stretch>
            <a:fillRect/>
          </a:stretch>
        </p:blipFill>
        <p:spPr>
          <a:xfrm>
            <a:off x="-3570762" y="-140150"/>
            <a:ext cx="31525524" cy="15920390"/>
          </a:xfrm>
          <a:prstGeom prst="rect">
            <a:avLst/>
          </a:prstGeom>
          <a:ln w="12700">
            <a:miter lim="400000"/>
          </a:ln>
        </p:spPr>
      </p:pic>
      <p:sp>
        <p:nvSpPr>
          <p:cNvPr id="2" name="Title 1"/>
          <p:cNvSpPr>
            <a:spLocks noGrp="1"/>
          </p:cNvSpPr>
          <p:nvPr>
            <p:ph type="title"/>
          </p:nvPr>
        </p:nvSpPr>
        <p:spPr/>
        <p:txBody>
          <a:bodyPr/>
          <a:lstStyle/>
          <a:p>
            <a:r>
              <a:rPr lang="en-US" dirty="0" smtClean="0">
                <a:solidFill>
                  <a:schemeClr val="bg1"/>
                </a:solidFill>
              </a:rPr>
              <a:t>Grain Code</a:t>
            </a:r>
            <a:endParaRPr lang="en-US" dirty="0">
              <a:solidFill>
                <a:schemeClr val="bg1"/>
              </a:solidFill>
            </a:endParaRPr>
          </a:p>
        </p:txBody>
      </p:sp>
    </p:spTree>
    <p:extLst>
      <p:ext uri="{BB962C8B-B14F-4D97-AF65-F5344CB8AC3E}">
        <p14:creationId xmlns:p14="http://schemas.microsoft.com/office/powerpoint/2010/main" val="264851716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Grains</a:t>
            </a:r>
            <a:endParaRPr lang="en-US" dirty="0"/>
          </a:p>
        </p:txBody>
      </p:sp>
      <p:sp>
        <p:nvSpPr>
          <p:cNvPr id="3" name="Text Placeholder 2"/>
          <p:cNvSpPr>
            <a:spLocks noGrp="1"/>
          </p:cNvSpPr>
          <p:nvPr>
            <p:ph type="body" idx="1"/>
          </p:nvPr>
        </p:nvSpPr>
        <p:spPr>
          <a:xfrm>
            <a:off x="1184564" y="3661172"/>
            <a:ext cx="22194981" cy="8840392"/>
          </a:xfrm>
        </p:spPr>
        <p:txBody>
          <a:bodyPr>
            <a:noAutofit/>
          </a:bodyPr>
          <a:lstStyle/>
          <a:p>
            <a:r>
              <a:rPr lang="en-US" sz="13800" dirty="0" smtClean="0"/>
              <a:t>What do you know?</a:t>
            </a:r>
          </a:p>
          <a:p>
            <a:r>
              <a:rPr lang="en-US" sz="13800" dirty="0" smtClean="0"/>
              <a:t>What do you want to know?</a:t>
            </a:r>
            <a:endParaRPr lang="en-US" sz="13800" dirty="0"/>
          </a:p>
        </p:txBody>
      </p:sp>
    </p:spTree>
    <p:extLst>
      <p:ext uri="{BB962C8B-B14F-4D97-AF65-F5344CB8AC3E}">
        <p14:creationId xmlns:p14="http://schemas.microsoft.com/office/powerpoint/2010/main" val="25465329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eader-Background.jpg"/>
          <p:cNvPicPr/>
          <p:nvPr/>
        </p:nvPicPr>
        <p:blipFill>
          <a:blip r:embed="rId3">
            <a:extLst/>
          </a:blip>
          <a:stretch>
            <a:fillRect/>
          </a:stretch>
        </p:blipFill>
        <p:spPr>
          <a:xfrm>
            <a:off x="-3570762" y="-140150"/>
            <a:ext cx="31525524" cy="15920390"/>
          </a:xfrm>
          <a:prstGeom prst="rect">
            <a:avLst/>
          </a:prstGeom>
          <a:ln w="12700">
            <a:miter lim="400000"/>
          </a:ln>
        </p:spPr>
      </p:pic>
      <p:sp>
        <p:nvSpPr>
          <p:cNvPr id="2" name="Title 1"/>
          <p:cNvSpPr>
            <a:spLocks noGrp="1"/>
          </p:cNvSpPr>
          <p:nvPr>
            <p:ph type="title"/>
          </p:nvPr>
        </p:nvSpPr>
        <p:spPr/>
        <p:txBody>
          <a:bodyPr/>
          <a:lstStyle/>
          <a:p>
            <a:r>
              <a:rPr lang="en-US" dirty="0" smtClean="0">
                <a:solidFill>
                  <a:schemeClr val="bg1"/>
                </a:solidFill>
              </a:rPr>
              <a:t>Ingestion</a:t>
            </a:r>
            <a:endParaRPr lang="en-US" dirty="0">
              <a:solidFill>
                <a:schemeClr val="bg1"/>
              </a:solidFill>
            </a:endParaRPr>
          </a:p>
        </p:txBody>
      </p:sp>
    </p:spTree>
    <p:extLst>
      <p:ext uri="{BB962C8B-B14F-4D97-AF65-F5344CB8AC3E}">
        <p14:creationId xmlns:p14="http://schemas.microsoft.com/office/powerpoint/2010/main" val="22762374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Azure Deployment</a:t>
            </a:r>
            <a:endParaRPr lang="en-US" dirty="0">
              <a:solidFill>
                <a:schemeClr val="tx1"/>
              </a:solidFill>
            </a:endParaRPr>
          </a:p>
        </p:txBody>
      </p:sp>
      <p:sp>
        <p:nvSpPr>
          <p:cNvPr id="4" name="Text Placeholder 3"/>
          <p:cNvSpPr>
            <a:spLocks noGrp="1"/>
          </p:cNvSpPr>
          <p:nvPr>
            <p:ph type="body" idx="1"/>
          </p:nvPr>
        </p:nvSpPr>
        <p:spPr>
          <a:xfrm>
            <a:off x="2119744" y="3661171"/>
            <a:ext cx="20241491" cy="8840392"/>
          </a:xfrm>
        </p:spPr>
        <p:txBody>
          <a:bodyPr>
            <a:noAutofit/>
          </a:bodyPr>
          <a:lstStyle/>
          <a:p>
            <a:r>
              <a:rPr lang="en-US" sz="13800" dirty="0" smtClean="0"/>
              <a:t>Worker roles host silos</a:t>
            </a:r>
          </a:p>
          <a:p>
            <a:r>
              <a:rPr lang="en-US" sz="13800" dirty="0" smtClean="0"/>
              <a:t>Web roles host client</a:t>
            </a:r>
            <a:endParaRPr lang="en-US" sz="13800" dirty="0"/>
          </a:p>
        </p:txBody>
      </p:sp>
    </p:spTree>
    <p:extLst>
      <p:ext uri="{BB962C8B-B14F-4D97-AF65-F5344CB8AC3E}">
        <p14:creationId xmlns:p14="http://schemas.microsoft.com/office/powerpoint/2010/main" val="104925250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Features</a:t>
            </a:r>
            <a:endParaRPr lang="en-US" dirty="0"/>
          </a:p>
        </p:txBody>
      </p:sp>
      <p:sp>
        <p:nvSpPr>
          <p:cNvPr id="3" name="Text Placeholder 2"/>
          <p:cNvSpPr>
            <a:spLocks noGrp="1"/>
          </p:cNvSpPr>
          <p:nvPr>
            <p:ph type="body" idx="1"/>
          </p:nvPr>
        </p:nvSpPr>
        <p:spPr>
          <a:xfrm>
            <a:off x="2410691" y="3661171"/>
            <a:ext cx="19368654" cy="8840392"/>
          </a:xfrm>
        </p:spPr>
        <p:txBody>
          <a:bodyPr>
            <a:normAutofit/>
          </a:bodyPr>
          <a:lstStyle/>
          <a:p>
            <a:r>
              <a:rPr lang="en-US" sz="16600" dirty="0" smtClean="0"/>
              <a:t>Reminders</a:t>
            </a:r>
          </a:p>
          <a:p>
            <a:r>
              <a:rPr lang="en-US" sz="16600" dirty="0" smtClean="0"/>
              <a:t>Reentrant Grains</a:t>
            </a:r>
            <a:endParaRPr lang="en-US" sz="16600" dirty="0"/>
          </a:p>
        </p:txBody>
      </p:sp>
    </p:spTree>
    <p:extLst>
      <p:ext uri="{BB962C8B-B14F-4D97-AF65-F5344CB8AC3E}">
        <p14:creationId xmlns:p14="http://schemas.microsoft.com/office/powerpoint/2010/main" val="113405703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252361" y="2859552"/>
            <a:ext cx="8557347" cy="5402510"/>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1834779" y="2256119"/>
            <a:ext cx="9356473" cy="11437538"/>
          </a:xfrm>
          <a:prstGeom prst="rect">
            <a:avLst/>
          </a:prstGeom>
        </p:spPr>
      </p:pic>
      <p:grpSp>
        <p:nvGrpSpPr>
          <p:cNvPr id="16" name="Group 15"/>
          <p:cNvGrpSpPr/>
          <p:nvPr/>
        </p:nvGrpSpPr>
        <p:grpSpPr>
          <a:xfrm>
            <a:off x="11623842" y="768507"/>
            <a:ext cx="12291684" cy="4895911"/>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358519" tIns="286815" rIns="358519" bIns="286815"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53726" indent="-1353726" defTabSz="1792062">
                <a:lnSpc>
                  <a:spcPts val="13331"/>
                </a:lnSpc>
                <a:defRPr/>
              </a:pPr>
              <a:r>
                <a:rPr lang="en-US" sz="11958" dirty="0">
                  <a:solidFill>
                    <a:srgbClr val="FFFFFF"/>
                  </a:solidFill>
                </a:rPr>
                <a:t>Get started</a:t>
              </a:r>
            </a:p>
          </p:txBody>
        </p:sp>
        <p:sp>
          <p:nvSpPr>
            <p:cNvPr id="21" name="Text Placeholder 4"/>
            <p:cNvSpPr txBox="1">
              <a:spLocks/>
            </p:cNvSpPr>
            <p:nvPr/>
          </p:nvSpPr>
          <p:spPr>
            <a:xfrm>
              <a:off x="5968926" y="2763841"/>
              <a:ext cx="5989668" cy="1412875"/>
            </a:xfrm>
            <a:prstGeom prst="rect">
              <a:avLst/>
            </a:prstGeom>
          </p:spPr>
          <p:txBody>
            <a:bodyPr vert="horz" lIns="182853" tIns="91427" rIns="182853" bIns="9142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solidFill>
                    <a:srgbClr val="11C1FF"/>
                  </a:solidFill>
                  <a:latin typeface="Segoe UI Light"/>
                </a:rPr>
                <a:t>Visit azure.microsoft.com</a:t>
              </a:r>
            </a:p>
          </p:txBody>
        </p:sp>
      </p:grpSp>
      <p:sp>
        <p:nvSpPr>
          <p:cNvPr id="11" name="TextBox 10"/>
          <p:cNvSpPr txBox="1"/>
          <p:nvPr/>
        </p:nvSpPr>
        <p:spPr>
          <a:xfrm>
            <a:off x="11505300" y="10585461"/>
            <a:ext cx="12410225" cy="2299209"/>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err="1">
                <a:solidFill>
                  <a:srgbClr val="002050">
                    <a:lumMod val="75000"/>
                    <a:lumOff val="25000"/>
                  </a:srgbClr>
                </a:solidFill>
              </a:rPr>
              <a:t>HDInsight</a:t>
            </a:r>
            <a:r>
              <a:rPr lang="en-US" sz="4706" b="1" kern="1200" dirty="0">
                <a:solidFill>
                  <a:srgbClr val="002050">
                    <a:lumMod val="75000"/>
                    <a:lumOff val="25000"/>
                  </a:srgbClr>
                </a:solidFill>
              </a:rPr>
              <a:t> and Internet of Things</a:t>
            </a:r>
          </a:p>
          <a:p>
            <a:pPr defTabSz="1828827" rtl="0">
              <a:lnSpc>
                <a:spcPct val="90000"/>
              </a:lnSpc>
              <a:spcAft>
                <a:spcPts val="1176"/>
              </a:spcAft>
            </a:pPr>
            <a:r>
              <a:rPr lang="en-US" sz="2745" b="1" kern="1200" dirty="0">
                <a:solidFill>
                  <a:srgbClr val="002050">
                    <a:lumMod val="75000"/>
                    <a:lumOff val="25000"/>
                  </a:srgbClr>
                </a:solidFill>
              </a:rPr>
              <a:t>w/ Tony Guidici</a:t>
            </a:r>
          </a:p>
          <a:p>
            <a:pPr defTabSz="1828827" rtl="0">
              <a:lnSpc>
                <a:spcPct val="90000"/>
              </a:lnSpc>
              <a:spcAft>
                <a:spcPts val="1176"/>
              </a:spcAft>
            </a:pPr>
            <a:r>
              <a:rPr lang="en-US" sz="2745" b="1" kern="1200" dirty="0">
                <a:solidFill>
                  <a:srgbClr val="002050">
                    <a:lumMod val="75000"/>
                    <a:lumOff val="25000"/>
                  </a:srgbClr>
                </a:solidFill>
              </a:rPr>
              <a:t>Tuesday, 2:30pm, Tamarind</a:t>
            </a:r>
          </a:p>
        </p:txBody>
      </p:sp>
      <p:sp>
        <p:nvSpPr>
          <p:cNvPr id="12" name="TextBox 11"/>
          <p:cNvSpPr txBox="1"/>
          <p:nvPr/>
        </p:nvSpPr>
        <p:spPr>
          <a:xfrm>
            <a:off x="11505297" y="7854094"/>
            <a:ext cx="12410227" cy="2299209"/>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a:solidFill>
                  <a:srgbClr val="002050">
                    <a:lumMod val="75000"/>
                    <a:lumOff val="25000"/>
                  </a:srgbClr>
                </a:solidFill>
              </a:rPr>
              <a:t>Massively Parallel Azure Systems</a:t>
            </a:r>
          </a:p>
          <a:p>
            <a:pPr defTabSz="1828827" rtl="0">
              <a:lnSpc>
                <a:spcPct val="90000"/>
              </a:lnSpc>
              <a:spcAft>
                <a:spcPts val="1176"/>
              </a:spcAft>
            </a:pPr>
            <a:r>
              <a:rPr lang="en-US" sz="2745" b="1" kern="1200" dirty="0">
                <a:solidFill>
                  <a:srgbClr val="002050">
                    <a:lumMod val="75000"/>
                    <a:lumOff val="25000"/>
                  </a:srgbClr>
                </a:solidFill>
              </a:rPr>
              <a:t>w/ Jason Young</a:t>
            </a:r>
          </a:p>
          <a:p>
            <a:pPr defTabSz="1828827" rtl="0">
              <a:lnSpc>
                <a:spcPct val="90000"/>
              </a:lnSpc>
              <a:spcAft>
                <a:spcPts val="1176"/>
              </a:spcAft>
            </a:pPr>
            <a:r>
              <a:rPr lang="en-US" sz="2745" b="1" kern="1200" dirty="0">
                <a:solidFill>
                  <a:srgbClr val="002050">
                    <a:lumMod val="75000"/>
                    <a:lumOff val="25000"/>
                  </a:srgbClr>
                </a:solidFill>
              </a:rPr>
              <a:t>Tuesday@10:30am, Aralia</a:t>
            </a:r>
          </a:p>
        </p:txBody>
      </p:sp>
      <p:grpSp>
        <p:nvGrpSpPr>
          <p:cNvPr id="4" name="Group 3"/>
          <p:cNvGrpSpPr/>
          <p:nvPr/>
        </p:nvGrpSpPr>
        <p:grpSpPr>
          <a:xfrm>
            <a:off x="11505299" y="5134576"/>
            <a:ext cx="12410227" cy="4901416"/>
            <a:chOff x="5868001" y="2618271"/>
            <a:chExt cx="6329539" cy="2499850"/>
          </a:xfrm>
        </p:grpSpPr>
        <p:sp>
          <p:nvSpPr>
            <p:cNvPr id="10" name="TextBox 9"/>
            <p:cNvSpPr txBox="1"/>
            <p:nvPr/>
          </p:nvSpPr>
          <p:spPr>
            <a:xfrm>
              <a:off x="5868001" y="2618271"/>
              <a:ext cx="6329539" cy="1172657"/>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a:solidFill>
                    <a:srgbClr val="002050">
                      <a:lumMod val="75000"/>
                      <a:lumOff val="25000"/>
                    </a:srgbClr>
                  </a:solidFill>
                </a:rPr>
                <a:t>Azure Event Hub – IOT at Scale</a:t>
              </a:r>
            </a:p>
            <a:p>
              <a:pPr defTabSz="1828827" rtl="0">
                <a:lnSpc>
                  <a:spcPct val="90000"/>
                </a:lnSpc>
                <a:spcAft>
                  <a:spcPts val="1176"/>
                </a:spcAft>
              </a:pPr>
              <a:r>
                <a:rPr lang="en-US" sz="2745" b="1" kern="1200" dirty="0">
                  <a:solidFill>
                    <a:srgbClr val="002050">
                      <a:lumMod val="75000"/>
                      <a:lumOff val="25000"/>
                    </a:srgbClr>
                  </a:solidFill>
                </a:rPr>
                <a:t>w/ Brent Stineman</a:t>
              </a:r>
            </a:p>
            <a:p>
              <a:pPr defTabSz="1828827" rtl="0">
                <a:lnSpc>
                  <a:spcPct val="90000"/>
                </a:lnSpc>
                <a:spcAft>
                  <a:spcPts val="1176"/>
                </a:spcAft>
              </a:pPr>
              <a:r>
                <a:rPr lang="en-US" sz="2745" b="1" kern="1200" dirty="0">
                  <a:solidFill>
                    <a:srgbClr val="002050">
                      <a:lumMod val="75000"/>
                      <a:lumOff val="25000"/>
                    </a:srgbClr>
                  </a:solidFill>
                </a:rPr>
                <a:t>Monday@1:00pm, Guava</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8633" y="4059273"/>
              <a:ext cx="555392" cy="105884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97769" y="4059273"/>
              <a:ext cx="555392" cy="1058848"/>
            </a:xfrm>
            <a:prstGeom prst="rect">
              <a:avLst/>
            </a:prstGeom>
          </p:spPr>
        </p:pic>
      </p:grpSp>
    </p:spTree>
    <p:extLst>
      <p:ext uri="{BB962C8B-B14F-4D97-AF65-F5344CB8AC3E}">
        <p14:creationId xmlns:p14="http://schemas.microsoft.com/office/powerpoint/2010/main" val="1986925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Header-Background.jpg"/>
          <p:cNvPicPr/>
          <p:nvPr/>
        </p:nvPicPr>
        <p:blipFill>
          <a:blip r:embed="rId3">
            <a:extLst/>
          </a:blip>
          <a:stretch>
            <a:fillRect/>
          </a:stretch>
        </p:blipFill>
        <p:spPr>
          <a:xfrm>
            <a:off x="-2021362" y="-673550"/>
            <a:ext cx="31525524" cy="15920390"/>
          </a:xfrm>
          <a:prstGeom prst="rect">
            <a:avLst/>
          </a:prstGeom>
          <a:ln w="12700">
            <a:miter lim="400000"/>
          </a:ln>
        </p:spPr>
      </p:pic>
      <p:pic>
        <p:nvPicPr>
          <p:cNvPr id="50" name="nextYear.png"/>
          <p:cNvPicPr/>
          <p:nvPr/>
        </p:nvPicPr>
        <p:blipFill>
          <a:blip r:embed="rId4">
            <a:extLst/>
          </a:blip>
          <a:stretch>
            <a:fillRect/>
          </a:stretch>
        </p:blipFill>
        <p:spPr>
          <a:xfrm>
            <a:off x="7941189" y="3772257"/>
            <a:ext cx="8501623" cy="617148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25078"/>
            <a:ext cx="24384000" cy="3036094"/>
          </a:xfrm>
        </p:spPr>
        <p:txBody>
          <a:bodyPr/>
          <a:lstStyle/>
          <a:p>
            <a:r>
              <a:rPr lang="en-US" dirty="0" smtClean="0"/>
              <a:t> References</a:t>
            </a:r>
            <a:endParaRPr lang="en-US" dirty="0"/>
          </a:p>
        </p:txBody>
      </p:sp>
      <p:sp>
        <p:nvSpPr>
          <p:cNvPr id="4" name="TextBox 3"/>
          <p:cNvSpPr txBox="1"/>
          <p:nvPr/>
        </p:nvSpPr>
        <p:spPr>
          <a:xfrm>
            <a:off x="1289538" y="6524799"/>
            <a:ext cx="21922154" cy="3222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rtl="0" latinLnBrk="1" hangingPunct="0"/>
            <a:r>
              <a:rPr lang="en-US" dirty="0" smtClean="0">
                <a:solidFill>
                  <a:srgbClr val="000000"/>
                </a:solidFill>
                <a:hlinkClick r:id="rId2"/>
              </a:rPr>
              <a:t>Using Orleans to Build Halo 4’s Distributed Cloud Services in Azure</a:t>
            </a:r>
          </a:p>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000000"/>
                </a:solidFill>
                <a:effectLst/>
                <a:uFillTx/>
                <a:latin typeface="+mn-lt"/>
                <a:ea typeface="+mn-ea"/>
                <a:cs typeface="+mn-cs"/>
                <a:sym typeface="Helvetica Light"/>
                <a:hlinkClick r:id="rId2"/>
              </a:rPr>
              <a:t>Building Big: Lessons Learned from Azure Customers</a:t>
            </a:r>
            <a:endParaRPr kumimoji="0" lang="en-US" sz="5000" b="0" i="0" u="none" strike="noStrike" cap="none" spc="0" normalizeH="0" baseline="0" dirty="0" smtClean="0">
              <a:ln>
                <a:noFill/>
              </a:ln>
              <a:solidFill>
                <a:srgbClr val="000000"/>
              </a:solidFill>
              <a:effectLst/>
              <a:uFillTx/>
              <a:latin typeface="+mn-lt"/>
              <a:ea typeface="+mn-ea"/>
              <a:cs typeface="+mn-cs"/>
              <a:sym typeface="Helvetica Light"/>
            </a:endParaRPr>
          </a:p>
          <a:p>
            <a:pPr rtl="0" latinLnBrk="1" hangingPunct="0"/>
            <a:r>
              <a:rPr lang="en-US" dirty="0" smtClean="0">
                <a:solidFill>
                  <a:srgbClr val="000000"/>
                </a:solidFill>
                <a:hlinkClick r:id="rId3"/>
              </a:rPr>
              <a:t>Orleans on </a:t>
            </a:r>
            <a:r>
              <a:rPr lang="en-US" dirty="0" err="1" smtClean="0">
                <a:solidFill>
                  <a:srgbClr val="000000"/>
                </a:solidFill>
                <a:hlinkClick r:id="rId3"/>
              </a:rPr>
              <a:t>Codeplex</a:t>
            </a:r>
            <a:r>
              <a:rPr lang="en-US" dirty="0" smtClean="0">
                <a:solidFill>
                  <a:srgbClr val="000000"/>
                </a:solidFill>
              </a:rPr>
              <a:t> (samples, docs, </a:t>
            </a:r>
            <a:r>
              <a:rPr lang="en-US" dirty="0" err="1" smtClean="0">
                <a:solidFill>
                  <a:srgbClr val="000000"/>
                </a:solidFill>
              </a:rPr>
              <a:t>etc</a:t>
            </a:r>
            <a:r>
              <a:rPr lang="en-US" dirty="0" smtClean="0">
                <a:solidFill>
                  <a:srgbClr val="000000"/>
                </a:solidFill>
              </a:rPr>
              <a:t>)</a:t>
            </a:r>
          </a:p>
          <a:p>
            <a:pPr rtl="0" latinLnBrk="1" hangingPunct="0"/>
            <a:r>
              <a:rPr lang="en-US" dirty="0" smtClean="0">
                <a:solidFill>
                  <a:srgbClr val="000000"/>
                </a:solidFill>
                <a:hlinkClick r:id="rId4"/>
              </a:rPr>
              <a:t>Concurrency Oriented Programming in </a:t>
            </a:r>
            <a:r>
              <a:rPr lang="en-US" dirty="0" err="1" smtClean="0">
                <a:solidFill>
                  <a:srgbClr val="000000"/>
                </a:solidFill>
                <a:hlinkClick r:id="rId4"/>
              </a:rPr>
              <a:t>Erlang</a:t>
            </a: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05175627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API-plat.jpg"/>
          <p:cNvPicPr/>
          <p:nvPr/>
        </p:nvPicPr>
        <p:blipFill>
          <a:blip r:embed="rId3">
            <a:extLst/>
          </a:blip>
          <a:stretch>
            <a:fillRect/>
          </a:stretch>
        </p:blipFill>
        <p:spPr>
          <a:xfrm>
            <a:off x="6775401" y="5291356"/>
            <a:ext cx="5156201" cy="3886201"/>
          </a:xfrm>
          <a:prstGeom prst="rect">
            <a:avLst/>
          </a:prstGeom>
          <a:ln w="12700">
            <a:miter lim="400000"/>
          </a:ln>
        </p:spPr>
      </p:pic>
      <p:pic>
        <p:nvPicPr>
          <p:cNvPr id="36" name="InRule-Plat.jpg"/>
          <p:cNvPicPr/>
          <p:nvPr/>
        </p:nvPicPr>
        <p:blipFill>
          <a:blip r:embed="rId4">
            <a:extLst/>
          </a:blip>
          <a:stretch>
            <a:fillRect/>
          </a:stretch>
        </p:blipFill>
        <p:spPr>
          <a:xfrm>
            <a:off x="1098404" y="5291356"/>
            <a:ext cx="5156201" cy="3886201"/>
          </a:xfrm>
          <a:prstGeom prst="rect">
            <a:avLst/>
          </a:prstGeom>
          <a:ln w="12700">
            <a:miter lim="400000"/>
          </a:ln>
        </p:spPr>
      </p:pic>
      <p:pic>
        <p:nvPicPr>
          <p:cNvPr id="37" name="paypalBraintree.jpg"/>
          <p:cNvPicPr/>
          <p:nvPr/>
        </p:nvPicPr>
        <p:blipFill>
          <a:blip r:embed="rId5">
            <a:extLst/>
          </a:blip>
          <a:stretch>
            <a:fillRect/>
          </a:stretch>
        </p:blipFill>
        <p:spPr>
          <a:xfrm>
            <a:off x="18129395" y="5291356"/>
            <a:ext cx="5156201" cy="3886201"/>
          </a:xfrm>
          <a:prstGeom prst="rect">
            <a:avLst/>
          </a:prstGeom>
          <a:ln w="12700">
            <a:miter lim="400000"/>
          </a:ln>
        </p:spPr>
      </p:pic>
      <p:pic>
        <p:nvPicPr>
          <p:cNvPr id="38" name="wordpress-com.jpg"/>
          <p:cNvPicPr/>
          <p:nvPr/>
        </p:nvPicPr>
        <p:blipFill>
          <a:blip r:embed="rId6">
            <a:extLst/>
          </a:blip>
          <a:stretch>
            <a:fillRect/>
          </a:stretch>
        </p:blipFill>
        <p:spPr>
          <a:xfrm>
            <a:off x="12452398" y="5291356"/>
            <a:ext cx="5156201" cy="3886201"/>
          </a:xfrm>
          <a:prstGeom prst="rect">
            <a:avLst/>
          </a:prstGeom>
          <a:ln w="12700">
            <a:miter lim="400000"/>
          </a:ln>
        </p:spPr>
      </p:pic>
      <p:pic>
        <p:nvPicPr>
          <p:cNvPr id="39" name="gold-1-skyline.jpg"/>
          <p:cNvPicPr/>
          <p:nvPr/>
        </p:nvPicPr>
        <p:blipFill>
          <a:blip r:embed="rId7">
            <a:extLst/>
          </a:blip>
          <a:stretch>
            <a:fillRect/>
          </a:stretch>
        </p:blipFill>
        <p:spPr>
          <a:xfrm>
            <a:off x="2327623" y="9402705"/>
            <a:ext cx="2540001" cy="2540001"/>
          </a:xfrm>
          <a:prstGeom prst="rect">
            <a:avLst/>
          </a:prstGeom>
          <a:ln w="12700">
            <a:miter lim="400000"/>
          </a:ln>
        </p:spPr>
      </p:pic>
      <p:pic>
        <p:nvPicPr>
          <p:cNvPr id="40" name="gold-6-ts.jpg"/>
          <p:cNvPicPr/>
          <p:nvPr/>
        </p:nvPicPr>
        <p:blipFill>
          <a:blip r:embed="rId8">
            <a:extLst/>
          </a:blip>
          <a:stretch>
            <a:fillRect/>
          </a:stretch>
        </p:blipFill>
        <p:spPr>
          <a:xfrm>
            <a:off x="19516376" y="9402705"/>
            <a:ext cx="2540001" cy="2540001"/>
          </a:xfrm>
          <a:prstGeom prst="rect">
            <a:avLst/>
          </a:prstGeom>
          <a:ln w="12700">
            <a:miter lim="400000"/>
          </a:ln>
        </p:spPr>
      </p:pic>
      <p:pic>
        <p:nvPicPr>
          <p:cNvPr id="41" name="gold-2-safenet.jpg"/>
          <p:cNvPicPr/>
          <p:nvPr/>
        </p:nvPicPr>
        <p:blipFill>
          <a:blip r:embed="rId9">
            <a:extLst/>
          </a:blip>
          <a:stretch>
            <a:fillRect/>
          </a:stretch>
        </p:blipFill>
        <p:spPr>
          <a:xfrm>
            <a:off x="5765374" y="9402705"/>
            <a:ext cx="2540001" cy="2540001"/>
          </a:xfrm>
          <a:prstGeom prst="rect">
            <a:avLst/>
          </a:prstGeom>
          <a:ln w="12700">
            <a:miter lim="400000"/>
          </a:ln>
        </p:spPr>
      </p:pic>
      <p:pic>
        <p:nvPicPr>
          <p:cNvPr id="42" name="gold-3-devexpress.jpg"/>
          <p:cNvPicPr/>
          <p:nvPr/>
        </p:nvPicPr>
        <p:blipFill>
          <a:blip r:embed="rId10">
            <a:extLst/>
          </a:blip>
          <a:stretch>
            <a:fillRect/>
          </a:stretch>
        </p:blipFill>
        <p:spPr>
          <a:xfrm>
            <a:off x="9203124" y="9402705"/>
            <a:ext cx="2540001" cy="2540001"/>
          </a:xfrm>
          <a:prstGeom prst="rect">
            <a:avLst/>
          </a:prstGeom>
          <a:ln w="12700">
            <a:miter lim="400000"/>
          </a:ln>
        </p:spPr>
      </p:pic>
      <p:pic>
        <p:nvPicPr>
          <p:cNvPr id="43" name="gold-4-omni.jpg"/>
          <p:cNvPicPr/>
          <p:nvPr/>
        </p:nvPicPr>
        <p:blipFill>
          <a:blip r:embed="rId11">
            <a:extLst/>
          </a:blip>
          <a:stretch>
            <a:fillRect/>
          </a:stretch>
        </p:blipFill>
        <p:spPr>
          <a:xfrm>
            <a:off x="12640875" y="9402705"/>
            <a:ext cx="2540001" cy="2540001"/>
          </a:xfrm>
          <a:prstGeom prst="rect">
            <a:avLst/>
          </a:prstGeom>
          <a:ln w="12700">
            <a:miter lim="400000"/>
          </a:ln>
        </p:spPr>
      </p:pic>
      <p:pic>
        <p:nvPicPr>
          <p:cNvPr id="44" name="gold-5-corvisa.jpg"/>
          <p:cNvPicPr/>
          <p:nvPr/>
        </p:nvPicPr>
        <p:blipFill>
          <a:blip r:embed="rId12">
            <a:extLst/>
          </a:blip>
          <a:stretch>
            <a:fillRect/>
          </a:stretch>
        </p:blipFill>
        <p:spPr>
          <a:xfrm>
            <a:off x="16078626" y="9402705"/>
            <a:ext cx="2540001" cy="2540001"/>
          </a:xfrm>
          <a:prstGeom prst="rect">
            <a:avLst/>
          </a:prstGeom>
          <a:ln w="12700">
            <a:miter lim="400000"/>
          </a:ln>
        </p:spPr>
      </p:pic>
      <p:pic>
        <p:nvPicPr>
          <p:cNvPr id="45" name="ibm.png"/>
          <p:cNvPicPr/>
          <p:nvPr/>
        </p:nvPicPr>
        <p:blipFill>
          <a:blip r:embed="rId13">
            <a:extLst/>
          </a:blip>
          <a:stretch>
            <a:fillRect/>
          </a:stretch>
        </p:blipFill>
        <p:spPr>
          <a:xfrm>
            <a:off x="7771633" y="1522426"/>
            <a:ext cx="8840734" cy="354378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Group 26"/>
          <p:cNvGrpSpPr/>
          <p:nvPr/>
        </p:nvGrpSpPr>
        <p:grpSpPr>
          <a:xfrm>
            <a:off x="4364406" y="4264898"/>
            <a:ext cx="15619202" cy="8067806"/>
            <a:chOff x="2225960" y="2582872"/>
            <a:chExt cx="7966200" cy="4114791"/>
          </a:xfrm>
        </p:grpSpPr>
        <p:cxnSp>
          <p:nvCxnSpPr>
            <p:cNvPr id="5" name="Straight Connector 4"/>
            <p:cNvCxnSpPr/>
            <p:nvPr/>
          </p:nvCxnSpPr>
          <p:spPr>
            <a:xfrm>
              <a:off x="4208366"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25960"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90772"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1466"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192160" y="2582872"/>
              <a:ext cx="0" cy="4114791"/>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p:txBody>
          <a:bodyPr/>
          <a:lstStyle/>
          <a:p>
            <a:r>
              <a:rPr lang="en-US" dirty="0" smtClean="0"/>
              <a:t>Canonical Arch for processing events</a:t>
            </a:r>
            <a:endParaRPr lang="en-US" dirty="0"/>
          </a:p>
        </p:txBody>
      </p:sp>
      <p:sp>
        <p:nvSpPr>
          <p:cNvPr id="88" name="Freeform 27"/>
          <p:cNvSpPr>
            <a:spLocks/>
          </p:cNvSpPr>
          <p:nvPr/>
        </p:nvSpPr>
        <p:spPr bwMode="auto">
          <a:xfrm>
            <a:off x="16817306" y="9269918"/>
            <a:ext cx="354835" cy="351723"/>
          </a:xfrm>
          <a:custGeom>
            <a:avLst/>
            <a:gdLst>
              <a:gd name="T0" fmla="*/ 0 w 48"/>
              <a:gd name="T1" fmla="*/ 0 h 47"/>
              <a:gd name="T2" fmla="*/ 3 w 48"/>
              <a:gd name="T3" fmla="*/ 14 h 47"/>
              <a:gd name="T4" fmla="*/ 45 w 48"/>
              <a:gd name="T5" fmla="*/ 47 h 47"/>
              <a:gd name="T6" fmla="*/ 48 w 48"/>
              <a:gd name="T7" fmla="*/ 47 h 47"/>
              <a:gd name="T8" fmla="*/ 0 w 48"/>
              <a:gd name="T9" fmla="*/ 47 h 47"/>
              <a:gd name="T10" fmla="*/ 0 w 48"/>
              <a:gd name="T11" fmla="*/ 0 h 47"/>
            </a:gdLst>
            <a:ahLst/>
            <a:cxnLst>
              <a:cxn ang="0">
                <a:pos x="T0" y="T1"/>
              </a:cxn>
              <a:cxn ang="0">
                <a:pos x="T2" y="T3"/>
              </a:cxn>
              <a:cxn ang="0">
                <a:pos x="T4" y="T5"/>
              </a:cxn>
              <a:cxn ang="0">
                <a:pos x="T6" y="T7"/>
              </a:cxn>
              <a:cxn ang="0">
                <a:pos x="T8" y="T9"/>
              </a:cxn>
              <a:cxn ang="0">
                <a:pos x="T10" y="T11"/>
              </a:cxn>
            </a:cxnLst>
            <a:rect l="0" t="0" r="r" b="b"/>
            <a:pathLst>
              <a:path w="48" h="47">
                <a:moveTo>
                  <a:pt x="0" y="0"/>
                </a:moveTo>
                <a:cubicBezTo>
                  <a:pt x="1" y="4"/>
                  <a:pt x="2" y="9"/>
                  <a:pt x="3" y="14"/>
                </a:cubicBezTo>
                <a:cubicBezTo>
                  <a:pt x="11" y="33"/>
                  <a:pt x="25" y="44"/>
                  <a:pt x="45" y="47"/>
                </a:cubicBezTo>
                <a:cubicBezTo>
                  <a:pt x="46" y="47"/>
                  <a:pt x="47" y="47"/>
                  <a:pt x="48" y="47"/>
                </a:cubicBezTo>
                <a:cubicBezTo>
                  <a:pt x="32" y="47"/>
                  <a:pt x="16" y="47"/>
                  <a:pt x="0" y="47"/>
                </a:cubicBezTo>
                <a:cubicBezTo>
                  <a:pt x="0" y="32"/>
                  <a:pt x="0"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89" name="Freeform 28"/>
          <p:cNvSpPr>
            <a:spLocks/>
          </p:cNvSpPr>
          <p:nvPr/>
        </p:nvSpPr>
        <p:spPr bwMode="auto">
          <a:xfrm>
            <a:off x="18687971" y="7589122"/>
            <a:ext cx="155629" cy="164968"/>
          </a:xfrm>
          <a:custGeom>
            <a:avLst/>
            <a:gdLst>
              <a:gd name="T0" fmla="*/ 21 w 21"/>
              <a:gd name="T1" fmla="*/ 22 h 22"/>
              <a:gd name="T2" fmla="*/ 20 w 21"/>
              <a:gd name="T3" fmla="*/ 14 h 22"/>
              <a:gd name="T4" fmla="*/ 5 w 21"/>
              <a:gd name="T5" fmla="*/ 1 h 22"/>
              <a:gd name="T6" fmla="*/ 0 w 21"/>
              <a:gd name="T7" fmla="*/ 0 h 22"/>
              <a:gd name="T8" fmla="*/ 21 w 21"/>
              <a:gd name="T9" fmla="*/ 0 h 22"/>
              <a:gd name="T10" fmla="*/ 21 w 21"/>
              <a:gd name="T11" fmla="*/ 22 h 22"/>
            </a:gdLst>
            <a:ahLst/>
            <a:cxnLst>
              <a:cxn ang="0">
                <a:pos x="T0" y="T1"/>
              </a:cxn>
              <a:cxn ang="0">
                <a:pos x="T2" y="T3"/>
              </a:cxn>
              <a:cxn ang="0">
                <a:pos x="T4" y="T5"/>
              </a:cxn>
              <a:cxn ang="0">
                <a:pos x="T6" y="T7"/>
              </a:cxn>
              <a:cxn ang="0">
                <a:pos x="T8" y="T9"/>
              </a:cxn>
              <a:cxn ang="0">
                <a:pos x="T10" y="T11"/>
              </a:cxn>
            </a:cxnLst>
            <a:rect l="0" t="0" r="r" b="b"/>
            <a:pathLst>
              <a:path w="21" h="22">
                <a:moveTo>
                  <a:pt x="21" y="22"/>
                </a:moveTo>
                <a:cubicBezTo>
                  <a:pt x="21" y="19"/>
                  <a:pt x="21" y="17"/>
                  <a:pt x="20" y="14"/>
                </a:cubicBezTo>
                <a:cubicBezTo>
                  <a:pt x="19" y="5"/>
                  <a:pt x="15" y="2"/>
                  <a:pt x="5" y="1"/>
                </a:cubicBezTo>
                <a:cubicBezTo>
                  <a:pt x="4" y="1"/>
                  <a:pt x="2" y="1"/>
                  <a:pt x="0" y="0"/>
                </a:cubicBezTo>
                <a:cubicBezTo>
                  <a:pt x="7" y="0"/>
                  <a:pt x="14" y="0"/>
                  <a:pt x="21" y="0"/>
                </a:cubicBezTo>
                <a:cubicBezTo>
                  <a:pt x="21" y="8"/>
                  <a:pt x="21" y="15"/>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0" name="Freeform 34"/>
          <p:cNvSpPr>
            <a:spLocks/>
          </p:cNvSpPr>
          <p:nvPr/>
        </p:nvSpPr>
        <p:spPr bwMode="auto">
          <a:xfrm>
            <a:off x="21563998" y="10318859"/>
            <a:ext cx="407748" cy="544704"/>
          </a:xfrm>
          <a:custGeom>
            <a:avLst/>
            <a:gdLst>
              <a:gd name="T0" fmla="*/ 540 w 540"/>
              <a:gd name="T1" fmla="*/ 720 h 720"/>
              <a:gd name="T2" fmla="*/ 516 w 540"/>
              <a:gd name="T3" fmla="*/ 718 h 720"/>
              <a:gd name="T4" fmla="*/ 387 w 540"/>
              <a:gd name="T5" fmla="*/ 710 h 720"/>
              <a:gd name="T6" fmla="*/ 364 w 540"/>
              <a:gd name="T7" fmla="*/ 693 h 720"/>
              <a:gd name="T8" fmla="*/ 272 w 540"/>
              <a:gd name="T9" fmla="*/ 487 h 720"/>
              <a:gd name="T10" fmla="*/ 258 w 540"/>
              <a:gd name="T11" fmla="*/ 442 h 720"/>
              <a:gd name="T12" fmla="*/ 256 w 540"/>
              <a:gd name="T13" fmla="*/ 435 h 720"/>
              <a:gd name="T14" fmla="*/ 250 w 540"/>
              <a:gd name="T15" fmla="*/ 457 h 720"/>
              <a:gd name="T16" fmla="*/ 219 w 540"/>
              <a:gd name="T17" fmla="*/ 530 h 720"/>
              <a:gd name="T18" fmla="*/ 147 w 540"/>
              <a:gd name="T19" fmla="*/ 687 h 720"/>
              <a:gd name="T20" fmla="*/ 138 w 540"/>
              <a:gd name="T21" fmla="*/ 693 h 720"/>
              <a:gd name="T22" fmla="*/ 45 w 540"/>
              <a:gd name="T23" fmla="*/ 686 h 720"/>
              <a:gd name="T24" fmla="*/ 5 w 540"/>
              <a:gd name="T25" fmla="*/ 683 h 720"/>
              <a:gd name="T26" fmla="*/ 0 w 540"/>
              <a:gd name="T27" fmla="*/ 682 h 720"/>
              <a:gd name="T28" fmla="*/ 7 w 540"/>
              <a:gd name="T29" fmla="*/ 667 h 720"/>
              <a:gd name="T30" fmla="*/ 170 w 540"/>
              <a:gd name="T31" fmla="*/ 364 h 720"/>
              <a:gd name="T32" fmla="*/ 170 w 540"/>
              <a:gd name="T33" fmla="*/ 355 h 720"/>
              <a:gd name="T34" fmla="*/ 46 w 540"/>
              <a:gd name="T35" fmla="*/ 101 h 720"/>
              <a:gd name="T36" fmla="*/ 18 w 540"/>
              <a:gd name="T37" fmla="*/ 44 h 720"/>
              <a:gd name="T38" fmla="*/ 14 w 540"/>
              <a:gd name="T39" fmla="*/ 36 h 720"/>
              <a:gd name="T40" fmla="*/ 45 w 540"/>
              <a:gd name="T41" fmla="*/ 33 h 720"/>
              <a:gd name="T42" fmla="*/ 158 w 540"/>
              <a:gd name="T43" fmla="*/ 26 h 720"/>
              <a:gd name="T44" fmla="*/ 165 w 540"/>
              <a:gd name="T45" fmla="*/ 30 h 720"/>
              <a:gd name="T46" fmla="*/ 246 w 540"/>
              <a:gd name="T47" fmla="*/ 229 h 720"/>
              <a:gd name="T48" fmla="*/ 262 w 540"/>
              <a:gd name="T49" fmla="*/ 279 h 720"/>
              <a:gd name="T50" fmla="*/ 263 w 540"/>
              <a:gd name="T51" fmla="*/ 278 h 720"/>
              <a:gd name="T52" fmla="*/ 310 w 540"/>
              <a:gd name="T53" fmla="*/ 157 h 720"/>
              <a:gd name="T54" fmla="*/ 373 w 540"/>
              <a:gd name="T55" fmla="*/ 17 h 720"/>
              <a:gd name="T56" fmla="*/ 381 w 540"/>
              <a:gd name="T57" fmla="*/ 10 h 720"/>
              <a:gd name="T58" fmla="*/ 462 w 540"/>
              <a:gd name="T59" fmla="*/ 5 h 720"/>
              <a:gd name="T60" fmla="*/ 522 w 540"/>
              <a:gd name="T61" fmla="*/ 0 h 720"/>
              <a:gd name="T62" fmla="*/ 534 w 540"/>
              <a:gd name="T63" fmla="*/ 0 h 720"/>
              <a:gd name="T64" fmla="*/ 531 w 540"/>
              <a:gd name="T65" fmla="*/ 7 h 720"/>
              <a:gd name="T66" fmla="*/ 350 w 540"/>
              <a:gd name="T67" fmla="*/ 350 h 720"/>
              <a:gd name="T68" fmla="*/ 350 w 540"/>
              <a:gd name="T69" fmla="*/ 363 h 720"/>
              <a:gd name="T70" fmla="*/ 535 w 540"/>
              <a:gd name="T71" fmla="*/ 711 h 720"/>
              <a:gd name="T72" fmla="*/ 540 w 540"/>
              <a:gd name="T73" fmla="*/ 7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0" h="720">
                <a:moveTo>
                  <a:pt x="540" y="720"/>
                </a:moveTo>
                <a:cubicBezTo>
                  <a:pt x="531" y="719"/>
                  <a:pt x="523" y="719"/>
                  <a:pt x="516" y="718"/>
                </a:cubicBezTo>
                <a:cubicBezTo>
                  <a:pt x="473" y="715"/>
                  <a:pt x="430" y="712"/>
                  <a:pt x="387" y="710"/>
                </a:cubicBezTo>
                <a:cubicBezTo>
                  <a:pt x="374" y="709"/>
                  <a:pt x="369" y="704"/>
                  <a:pt x="364" y="693"/>
                </a:cubicBezTo>
                <a:cubicBezTo>
                  <a:pt x="334" y="624"/>
                  <a:pt x="302" y="556"/>
                  <a:pt x="272" y="487"/>
                </a:cubicBezTo>
                <a:cubicBezTo>
                  <a:pt x="266" y="472"/>
                  <a:pt x="263" y="457"/>
                  <a:pt x="258" y="442"/>
                </a:cubicBezTo>
                <a:cubicBezTo>
                  <a:pt x="258" y="440"/>
                  <a:pt x="257" y="437"/>
                  <a:pt x="256" y="435"/>
                </a:cubicBezTo>
                <a:cubicBezTo>
                  <a:pt x="254" y="442"/>
                  <a:pt x="252" y="450"/>
                  <a:pt x="250" y="457"/>
                </a:cubicBezTo>
                <a:cubicBezTo>
                  <a:pt x="243" y="483"/>
                  <a:pt x="230" y="506"/>
                  <a:pt x="219" y="530"/>
                </a:cubicBezTo>
                <a:cubicBezTo>
                  <a:pt x="196" y="583"/>
                  <a:pt x="171" y="635"/>
                  <a:pt x="147" y="687"/>
                </a:cubicBezTo>
                <a:cubicBezTo>
                  <a:pt x="145" y="692"/>
                  <a:pt x="143" y="693"/>
                  <a:pt x="138" y="693"/>
                </a:cubicBezTo>
                <a:cubicBezTo>
                  <a:pt x="107" y="690"/>
                  <a:pt x="76" y="688"/>
                  <a:pt x="45" y="686"/>
                </a:cubicBezTo>
                <a:cubicBezTo>
                  <a:pt x="31" y="685"/>
                  <a:pt x="18" y="684"/>
                  <a:pt x="5" y="683"/>
                </a:cubicBezTo>
                <a:cubicBezTo>
                  <a:pt x="4" y="683"/>
                  <a:pt x="2" y="683"/>
                  <a:pt x="0" y="682"/>
                </a:cubicBezTo>
                <a:cubicBezTo>
                  <a:pt x="2" y="677"/>
                  <a:pt x="5" y="672"/>
                  <a:pt x="7" y="667"/>
                </a:cubicBezTo>
                <a:cubicBezTo>
                  <a:pt x="61" y="566"/>
                  <a:pt x="115" y="465"/>
                  <a:pt x="170" y="364"/>
                </a:cubicBezTo>
                <a:cubicBezTo>
                  <a:pt x="171" y="361"/>
                  <a:pt x="171" y="358"/>
                  <a:pt x="170" y="355"/>
                </a:cubicBezTo>
                <a:cubicBezTo>
                  <a:pt x="128" y="270"/>
                  <a:pt x="87" y="186"/>
                  <a:pt x="46" y="101"/>
                </a:cubicBezTo>
                <a:cubicBezTo>
                  <a:pt x="36" y="82"/>
                  <a:pt x="27" y="63"/>
                  <a:pt x="18" y="44"/>
                </a:cubicBezTo>
                <a:cubicBezTo>
                  <a:pt x="16" y="41"/>
                  <a:pt x="15" y="39"/>
                  <a:pt x="14" y="36"/>
                </a:cubicBezTo>
                <a:cubicBezTo>
                  <a:pt x="25" y="35"/>
                  <a:pt x="35" y="34"/>
                  <a:pt x="45" y="33"/>
                </a:cubicBezTo>
                <a:cubicBezTo>
                  <a:pt x="83" y="31"/>
                  <a:pt x="120" y="28"/>
                  <a:pt x="158" y="26"/>
                </a:cubicBezTo>
                <a:cubicBezTo>
                  <a:pt x="162" y="26"/>
                  <a:pt x="163" y="26"/>
                  <a:pt x="165" y="30"/>
                </a:cubicBezTo>
                <a:cubicBezTo>
                  <a:pt x="192" y="96"/>
                  <a:pt x="219" y="162"/>
                  <a:pt x="246" y="229"/>
                </a:cubicBezTo>
                <a:cubicBezTo>
                  <a:pt x="253" y="245"/>
                  <a:pt x="257" y="262"/>
                  <a:pt x="262" y="279"/>
                </a:cubicBezTo>
                <a:cubicBezTo>
                  <a:pt x="262" y="279"/>
                  <a:pt x="263" y="278"/>
                  <a:pt x="263" y="278"/>
                </a:cubicBezTo>
                <a:cubicBezTo>
                  <a:pt x="273" y="235"/>
                  <a:pt x="292" y="196"/>
                  <a:pt x="310" y="157"/>
                </a:cubicBezTo>
                <a:cubicBezTo>
                  <a:pt x="331" y="110"/>
                  <a:pt x="352" y="63"/>
                  <a:pt x="373" y="17"/>
                </a:cubicBezTo>
                <a:cubicBezTo>
                  <a:pt x="375" y="13"/>
                  <a:pt x="377" y="11"/>
                  <a:pt x="381" y="10"/>
                </a:cubicBezTo>
                <a:cubicBezTo>
                  <a:pt x="408" y="9"/>
                  <a:pt x="435" y="7"/>
                  <a:pt x="462" y="5"/>
                </a:cubicBezTo>
                <a:cubicBezTo>
                  <a:pt x="482" y="3"/>
                  <a:pt x="502" y="2"/>
                  <a:pt x="522" y="0"/>
                </a:cubicBezTo>
                <a:cubicBezTo>
                  <a:pt x="526" y="0"/>
                  <a:pt x="529" y="0"/>
                  <a:pt x="534" y="0"/>
                </a:cubicBezTo>
                <a:cubicBezTo>
                  <a:pt x="533" y="3"/>
                  <a:pt x="532" y="5"/>
                  <a:pt x="531" y="7"/>
                </a:cubicBezTo>
                <a:cubicBezTo>
                  <a:pt x="471" y="121"/>
                  <a:pt x="411" y="236"/>
                  <a:pt x="350" y="350"/>
                </a:cubicBezTo>
                <a:cubicBezTo>
                  <a:pt x="348" y="355"/>
                  <a:pt x="348" y="358"/>
                  <a:pt x="350" y="363"/>
                </a:cubicBezTo>
                <a:cubicBezTo>
                  <a:pt x="412" y="479"/>
                  <a:pt x="474" y="595"/>
                  <a:pt x="535" y="711"/>
                </a:cubicBezTo>
                <a:cubicBezTo>
                  <a:pt x="536" y="713"/>
                  <a:pt x="538" y="716"/>
                  <a:pt x="540" y="7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nvGrpSpPr>
          <p:cNvPr id="20" name="Group 19"/>
          <p:cNvGrpSpPr/>
          <p:nvPr/>
        </p:nvGrpSpPr>
        <p:grpSpPr>
          <a:xfrm>
            <a:off x="19837328" y="2375926"/>
            <a:ext cx="4417077" cy="10003233"/>
            <a:chOff x="10117552" y="1211287"/>
            <a:chExt cx="2252824" cy="5101909"/>
          </a:xfrm>
        </p:grpSpPr>
        <p:sp>
          <p:nvSpPr>
            <p:cNvPr id="16" name="Rectangle 15"/>
            <p:cNvSpPr/>
            <p:nvPr/>
          </p:nvSpPr>
          <p:spPr bwMode="auto">
            <a:xfrm>
              <a:off x="10223244" y="1211287"/>
              <a:ext cx="1938528"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gradFill>
                    <a:gsLst>
                      <a:gs pos="0">
                        <a:srgbClr val="FFFFFF"/>
                      </a:gs>
                      <a:gs pos="100000">
                        <a:srgbClr val="FFFFFF"/>
                      </a:gs>
                    </a:gsLst>
                    <a:lin ang="5400000" scaled="0"/>
                  </a:gradFill>
                </a:rPr>
                <a:t>Presentation and action</a:t>
              </a:r>
            </a:p>
          </p:txBody>
        </p:sp>
        <p:grpSp>
          <p:nvGrpSpPr>
            <p:cNvPr id="108" name="Group 107"/>
            <p:cNvGrpSpPr/>
            <p:nvPr/>
          </p:nvGrpSpPr>
          <p:grpSpPr>
            <a:xfrm>
              <a:off x="10270864" y="3789409"/>
              <a:ext cx="1946202" cy="1167386"/>
              <a:chOff x="10219411" y="4235669"/>
              <a:chExt cx="1946202" cy="1167386"/>
            </a:xfrm>
          </p:grpSpPr>
          <p:sp>
            <p:nvSpPr>
              <p:cNvPr id="93" name="Freeform 8"/>
              <p:cNvSpPr>
                <a:spLocks noChangeAspect="1" noEditPoints="1"/>
              </p:cNvSpPr>
              <p:nvPr/>
            </p:nvSpPr>
            <p:spPr bwMode="black">
              <a:xfrm>
                <a:off x="10840694" y="4235669"/>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7030A0"/>
              </a:solidFill>
              <a:ln>
                <a:noFill/>
              </a:ln>
            </p:spPr>
            <p:txBody>
              <a:bodyPr vert="horz" wrap="square" lIns="161374" tIns="80688" rIns="161374" bIns="80688" numCol="1" anchor="t" anchorCtr="0" compatLnSpc="1">
                <a:prstTxWarp prst="textNoShape">
                  <a:avLst/>
                </a:prstTxWarp>
              </a:bodyPr>
              <a:lstStyle/>
              <a:p>
                <a:pPr algn="l" defTabSz="1828827" rtl="0"/>
                <a:r>
                  <a:rPr lang="en-US" sz="3137" kern="1200" dirty="0">
                    <a:solidFill>
                      <a:srgbClr val="FFFFFF"/>
                    </a:solidFill>
                  </a:rPr>
                  <a:t>-</a:t>
                </a:r>
              </a:p>
            </p:txBody>
          </p:sp>
          <p:sp>
            <p:nvSpPr>
              <p:cNvPr id="94" name="TextBox 93"/>
              <p:cNvSpPr txBox="1"/>
              <p:nvPr/>
            </p:nvSpPr>
            <p:spPr>
              <a:xfrm>
                <a:off x="10219411" y="4885994"/>
                <a:ext cx="1946202"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Search and query</a:t>
                </a:r>
              </a:p>
            </p:txBody>
          </p:sp>
        </p:grpSp>
        <p:grpSp>
          <p:nvGrpSpPr>
            <p:cNvPr id="116" name="Group 115"/>
            <p:cNvGrpSpPr/>
            <p:nvPr/>
          </p:nvGrpSpPr>
          <p:grpSpPr>
            <a:xfrm>
              <a:off x="10117552" y="5150175"/>
              <a:ext cx="2252824" cy="1163021"/>
              <a:chOff x="10117552" y="5558335"/>
              <a:chExt cx="2252824" cy="1163021"/>
            </a:xfrm>
          </p:grpSpPr>
          <p:grpSp>
            <p:nvGrpSpPr>
              <p:cNvPr id="115" name="Group 114"/>
              <p:cNvGrpSpPr/>
              <p:nvPr/>
            </p:nvGrpSpPr>
            <p:grpSpPr>
              <a:xfrm>
                <a:off x="10870539" y="5558335"/>
                <a:ext cx="746850" cy="696530"/>
                <a:chOff x="10832008" y="5470640"/>
                <a:chExt cx="840880" cy="784225"/>
              </a:xfrm>
            </p:grpSpPr>
            <p:sp>
              <p:nvSpPr>
                <p:cNvPr id="99" name="Freeform 33"/>
                <p:cNvSpPr>
                  <a:spLocks noEditPoints="1"/>
                </p:cNvSpPr>
                <p:nvPr/>
              </p:nvSpPr>
              <p:spPr bwMode="auto">
                <a:xfrm>
                  <a:off x="11349038" y="5534025"/>
                  <a:ext cx="323850" cy="561975"/>
                </a:xfrm>
                <a:custGeom>
                  <a:avLst/>
                  <a:gdLst>
                    <a:gd name="T0" fmla="*/ 0 w 839"/>
                    <a:gd name="T1" fmla="*/ 895 h 1457"/>
                    <a:gd name="T2" fmla="*/ 0 w 839"/>
                    <a:gd name="T3" fmla="*/ 825 h 1457"/>
                    <a:gd name="T4" fmla="*/ 293 w 839"/>
                    <a:gd name="T5" fmla="*/ 825 h 1457"/>
                    <a:gd name="T6" fmla="*/ 293 w 839"/>
                    <a:gd name="T7" fmla="*/ 641 h 1457"/>
                    <a:gd name="T8" fmla="*/ 0 w 839"/>
                    <a:gd name="T9" fmla="*/ 641 h 1457"/>
                    <a:gd name="T10" fmla="*/ 0 w 839"/>
                    <a:gd name="T11" fmla="*/ 568 h 1457"/>
                    <a:gd name="T12" fmla="*/ 293 w 839"/>
                    <a:gd name="T13" fmla="*/ 568 h 1457"/>
                    <a:gd name="T14" fmla="*/ 293 w 839"/>
                    <a:gd name="T15" fmla="*/ 384 h 1457"/>
                    <a:gd name="T16" fmla="*/ 285 w 839"/>
                    <a:gd name="T17" fmla="*/ 384 h 1457"/>
                    <a:gd name="T18" fmla="*/ 8 w 839"/>
                    <a:gd name="T19" fmla="*/ 384 h 1457"/>
                    <a:gd name="T20" fmla="*/ 0 w 839"/>
                    <a:gd name="T21" fmla="*/ 375 h 1457"/>
                    <a:gd name="T22" fmla="*/ 0 w 839"/>
                    <a:gd name="T23" fmla="*/ 324 h 1457"/>
                    <a:gd name="T24" fmla="*/ 0 w 839"/>
                    <a:gd name="T25" fmla="*/ 315 h 1457"/>
                    <a:gd name="T26" fmla="*/ 292 w 839"/>
                    <a:gd name="T27" fmla="*/ 315 h 1457"/>
                    <a:gd name="T28" fmla="*/ 292 w 839"/>
                    <a:gd name="T29" fmla="*/ 131 h 1457"/>
                    <a:gd name="T30" fmla="*/ 0 w 839"/>
                    <a:gd name="T31" fmla="*/ 131 h 1457"/>
                    <a:gd name="T32" fmla="*/ 0 w 839"/>
                    <a:gd name="T33" fmla="*/ 0 h 1457"/>
                    <a:gd name="T34" fmla="*/ 839 w 839"/>
                    <a:gd name="T35" fmla="*/ 0 h 1457"/>
                    <a:gd name="T36" fmla="*/ 839 w 839"/>
                    <a:gd name="T37" fmla="*/ 1457 h 1457"/>
                    <a:gd name="T38" fmla="*/ 0 w 839"/>
                    <a:gd name="T39" fmla="*/ 1457 h 1457"/>
                    <a:gd name="T40" fmla="*/ 0 w 839"/>
                    <a:gd name="T41" fmla="*/ 1327 h 1457"/>
                    <a:gd name="T42" fmla="*/ 292 w 839"/>
                    <a:gd name="T43" fmla="*/ 1327 h 1457"/>
                    <a:gd name="T44" fmla="*/ 292 w 839"/>
                    <a:gd name="T45" fmla="*/ 1143 h 1457"/>
                    <a:gd name="T46" fmla="*/ 0 w 839"/>
                    <a:gd name="T47" fmla="*/ 1143 h 1457"/>
                    <a:gd name="T48" fmla="*/ 0 w 839"/>
                    <a:gd name="T49" fmla="*/ 1078 h 1457"/>
                    <a:gd name="T50" fmla="*/ 294 w 839"/>
                    <a:gd name="T51" fmla="*/ 1078 h 1457"/>
                    <a:gd name="T52" fmla="*/ 294 w 839"/>
                    <a:gd name="T53" fmla="*/ 895 h 1457"/>
                    <a:gd name="T54" fmla="*/ 0 w 839"/>
                    <a:gd name="T55" fmla="*/ 895 h 1457"/>
                    <a:gd name="T56" fmla="*/ 370 w 839"/>
                    <a:gd name="T57" fmla="*/ 131 h 1457"/>
                    <a:gd name="T58" fmla="*/ 370 w 839"/>
                    <a:gd name="T59" fmla="*/ 314 h 1457"/>
                    <a:gd name="T60" fmla="*/ 704 w 839"/>
                    <a:gd name="T61" fmla="*/ 314 h 1457"/>
                    <a:gd name="T62" fmla="*/ 704 w 839"/>
                    <a:gd name="T63" fmla="*/ 131 h 1457"/>
                    <a:gd name="T64" fmla="*/ 370 w 839"/>
                    <a:gd name="T65" fmla="*/ 131 h 1457"/>
                    <a:gd name="T66" fmla="*/ 704 w 839"/>
                    <a:gd name="T67" fmla="*/ 1143 h 1457"/>
                    <a:gd name="T68" fmla="*/ 370 w 839"/>
                    <a:gd name="T69" fmla="*/ 1143 h 1457"/>
                    <a:gd name="T70" fmla="*/ 370 w 839"/>
                    <a:gd name="T71" fmla="*/ 1326 h 1457"/>
                    <a:gd name="T72" fmla="*/ 704 w 839"/>
                    <a:gd name="T73" fmla="*/ 1326 h 1457"/>
                    <a:gd name="T74" fmla="*/ 704 w 839"/>
                    <a:gd name="T75" fmla="*/ 1143 h 1457"/>
                    <a:gd name="T76" fmla="*/ 369 w 839"/>
                    <a:gd name="T77" fmla="*/ 641 h 1457"/>
                    <a:gd name="T78" fmla="*/ 369 w 839"/>
                    <a:gd name="T79" fmla="*/ 825 h 1457"/>
                    <a:gd name="T80" fmla="*/ 704 w 839"/>
                    <a:gd name="T81" fmla="*/ 825 h 1457"/>
                    <a:gd name="T82" fmla="*/ 704 w 839"/>
                    <a:gd name="T83" fmla="*/ 641 h 1457"/>
                    <a:gd name="T84" fmla="*/ 369 w 839"/>
                    <a:gd name="T85" fmla="*/ 641 h 1457"/>
                    <a:gd name="T86" fmla="*/ 704 w 839"/>
                    <a:gd name="T87" fmla="*/ 567 h 1457"/>
                    <a:gd name="T88" fmla="*/ 704 w 839"/>
                    <a:gd name="T89" fmla="*/ 384 h 1457"/>
                    <a:gd name="T90" fmla="*/ 370 w 839"/>
                    <a:gd name="T91" fmla="*/ 384 h 1457"/>
                    <a:gd name="T92" fmla="*/ 370 w 839"/>
                    <a:gd name="T93" fmla="*/ 567 h 1457"/>
                    <a:gd name="T94" fmla="*/ 704 w 839"/>
                    <a:gd name="T95" fmla="*/ 567 h 1457"/>
                    <a:gd name="T96" fmla="*/ 370 w 839"/>
                    <a:gd name="T97" fmla="*/ 895 h 1457"/>
                    <a:gd name="T98" fmla="*/ 370 w 839"/>
                    <a:gd name="T99" fmla="*/ 1078 h 1457"/>
                    <a:gd name="T100" fmla="*/ 704 w 839"/>
                    <a:gd name="T101" fmla="*/ 1078 h 1457"/>
                    <a:gd name="T102" fmla="*/ 704 w 839"/>
                    <a:gd name="T103" fmla="*/ 895 h 1457"/>
                    <a:gd name="T104" fmla="*/ 370 w 839"/>
                    <a:gd name="T105" fmla="*/ 895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9" h="1457">
                      <a:moveTo>
                        <a:pt x="0" y="895"/>
                      </a:moveTo>
                      <a:cubicBezTo>
                        <a:pt x="0" y="871"/>
                        <a:pt x="0" y="849"/>
                        <a:pt x="0" y="825"/>
                      </a:cubicBezTo>
                      <a:cubicBezTo>
                        <a:pt x="98" y="825"/>
                        <a:pt x="195" y="825"/>
                        <a:pt x="293" y="825"/>
                      </a:cubicBezTo>
                      <a:cubicBezTo>
                        <a:pt x="293" y="764"/>
                        <a:pt x="293" y="703"/>
                        <a:pt x="293" y="641"/>
                      </a:cubicBezTo>
                      <a:cubicBezTo>
                        <a:pt x="196" y="641"/>
                        <a:pt x="98" y="641"/>
                        <a:pt x="0" y="641"/>
                      </a:cubicBezTo>
                      <a:cubicBezTo>
                        <a:pt x="0" y="617"/>
                        <a:pt x="0" y="593"/>
                        <a:pt x="0" y="568"/>
                      </a:cubicBezTo>
                      <a:cubicBezTo>
                        <a:pt x="98" y="568"/>
                        <a:pt x="195" y="568"/>
                        <a:pt x="293" y="568"/>
                      </a:cubicBezTo>
                      <a:cubicBezTo>
                        <a:pt x="293" y="506"/>
                        <a:pt x="293" y="445"/>
                        <a:pt x="293" y="384"/>
                      </a:cubicBezTo>
                      <a:cubicBezTo>
                        <a:pt x="290" y="384"/>
                        <a:pt x="288" y="384"/>
                        <a:pt x="285" y="384"/>
                      </a:cubicBezTo>
                      <a:cubicBezTo>
                        <a:pt x="193" y="384"/>
                        <a:pt x="100" y="384"/>
                        <a:pt x="8" y="384"/>
                      </a:cubicBezTo>
                      <a:cubicBezTo>
                        <a:pt x="0" y="384"/>
                        <a:pt x="0" y="384"/>
                        <a:pt x="0" y="375"/>
                      </a:cubicBezTo>
                      <a:cubicBezTo>
                        <a:pt x="0" y="358"/>
                        <a:pt x="0" y="341"/>
                        <a:pt x="0" y="324"/>
                      </a:cubicBezTo>
                      <a:cubicBezTo>
                        <a:pt x="0" y="321"/>
                        <a:pt x="0" y="318"/>
                        <a:pt x="0" y="315"/>
                      </a:cubicBezTo>
                      <a:cubicBezTo>
                        <a:pt x="97" y="315"/>
                        <a:pt x="195" y="315"/>
                        <a:pt x="292" y="315"/>
                      </a:cubicBezTo>
                      <a:cubicBezTo>
                        <a:pt x="292" y="253"/>
                        <a:pt x="292" y="192"/>
                        <a:pt x="292" y="131"/>
                      </a:cubicBezTo>
                      <a:cubicBezTo>
                        <a:pt x="195" y="131"/>
                        <a:pt x="98" y="131"/>
                        <a:pt x="0" y="131"/>
                      </a:cubicBezTo>
                      <a:cubicBezTo>
                        <a:pt x="0" y="87"/>
                        <a:pt x="0" y="43"/>
                        <a:pt x="0" y="0"/>
                      </a:cubicBezTo>
                      <a:cubicBezTo>
                        <a:pt x="280" y="0"/>
                        <a:pt x="559" y="0"/>
                        <a:pt x="839" y="0"/>
                      </a:cubicBezTo>
                      <a:cubicBezTo>
                        <a:pt x="839" y="486"/>
                        <a:pt x="839" y="971"/>
                        <a:pt x="839" y="1457"/>
                      </a:cubicBezTo>
                      <a:cubicBezTo>
                        <a:pt x="559" y="1457"/>
                        <a:pt x="280" y="1457"/>
                        <a:pt x="0" y="1457"/>
                      </a:cubicBezTo>
                      <a:cubicBezTo>
                        <a:pt x="0" y="1414"/>
                        <a:pt x="0" y="1371"/>
                        <a:pt x="0" y="1327"/>
                      </a:cubicBezTo>
                      <a:cubicBezTo>
                        <a:pt x="97" y="1327"/>
                        <a:pt x="195" y="1327"/>
                        <a:pt x="292" y="1327"/>
                      </a:cubicBezTo>
                      <a:cubicBezTo>
                        <a:pt x="292" y="1265"/>
                        <a:pt x="292" y="1204"/>
                        <a:pt x="292" y="1143"/>
                      </a:cubicBezTo>
                      <a:cubicBezTo>
                        <a:pt x="195" y="1143"/>
                        <a:pt x="98" y="1143"/>
                        <a:pt x="0" y="1143"/>
                      </a:cubicBezTo>
                      <a:cubicBezTo>
                        <a:pt x="0" y="1121"/>
                        <a:pt x="0" y="1100"/>
                        <a:pt x="0" y="1078"/>
                      </a:cubicBezTo>
                      <a:cubicBezTo>
                        <a:pt x="98" y="1078"/>
                        <a:pt x="196" y="1078"/>
                        <a:pt x="294" y="1078"/>
                      </a:cubicBezTo>
                      <a:cubicBezTo>
                        <a:pt x="294" y="1017"/>
                        <a:pt x="294" y="956"/>
                        <a:pt x="294" y="895"/>
                      </a:cubicBezTo>
                      <a:cubicBezTo>
                        <a:pt x="196" y="895"/>
                        <a:pt x="98" y="895"/>
                        <a:pt x="0" y="895"/>
                      </a:cubicBezTo>
                      <a:close/>
                      <a:moveTo>
                        <a:pt x="370" y="131"/>
                      </a:moveTo>
                      <a:cubicBezTo>
                        <a:pt x="370" y="192"/>
                        <a:pt x="370" y="253"/>
                        <a:pt x="370" y="314"/>
                      </a:cubicBezTo>
                      <a:cubicBezTo>
                        <a:pt x="481" y="314"/>
                        <a:pt x="592" y="314"/>
                        <a:pt x="704" y="314"/>
                      </a:cubicBezTo>
                      <a:cubicBezTo>
                        <a:pt x="704" y="253"/>
                        <a:pt x="704" y="192"/>
                        <a:pt x="704" y="131"/>
                      </a:cubicBezTo>
                      <a:cubicBezTo>
                        <a:pt x="592" y="131"/>
                        <a:pt x="481" y="131"/>
                        <a:pt x="370" y="131"/>
                      </a:cubicBezTo>
                      <a:close/>
                      <a:moveTo>
                        <a:pt x="704" y="1143"/>
                      </a:moveTo>
                      <a:cubicBezTo>
                        <a:pt x="592" y="1143"/>
                        <a:pt x="481" y="1143"/>
                        <a:pt x="370" y="1143"/>
                      </a:cubicBezTo>
                      <a:cubicBezTo>
                        <a:pt x="370" y="1204"/>
                        <a:pt x="370" y="1265"/>
                        <a:pt x="370" y="1326"/>
                      </a:cubicBezTo>
                      <a:cubicBezTo>
                        <a:pt x="481" y="1326"/>
                        <a:pt x="592" y="1326"/>
                        <a:pt x="704" y="1326"/>
                      </a:cubicBezTo>
                      <a:cubicBezTo>
                        <a:pt x="704" y="1265"/>
                        <a:pt x="704" y="1204"/>
                        <a:pt x="704" y="1143"/>
                      </a:cubicBezTo>
                      <a:close/>
                      <a:moveTo>
                        <a:pt x="369" y="641"/>
                      </a:moveTo>
                      <a:cubicBezTo>
                        <a:pt x="369" y="703"/>
                        <a:pt x="369" y="763"/>
                        <a:pt x="369" y="825"/>
                      </a:cubicBezTo>
                      <a:cubicBezTo>
                        <a:pt x="481" y="825"/>
                        <a:pt x="592" y="825"/>
                        <a:pt x="704" y="825"/>
                      </a:cubicBezTo>
                      <a:cubicBezTo>
                        <a:pt x="704" y="763"/>
                        <a:pt x="704" y="702"/>
                        <a:pt x="704" y="641"/>
                      </a:cubicBezTo>
                      <a:cubicBezTo>
                        <a:pt x="592" y="641"/>
                        <a:pt x="481" y="641"/>
                        <a:pt x="369" y="641"/>
                      </a:cubicBezTo>
                      <a:close/>
                      <a:moveTo>
                        <a:pt x="704" y="567"/>
                      </a:moveTo>
                      <a:cubicBezTo>
                        <a:pt x="704" y="506"/>
                        <a:pt x="704" y="445"/>
                        <a:pt x="704" y="384"/>
                      </a:cubicBezTo>
                      <a:cubicBezTo>
                        <a:pt x="592" y="384"/>
                        <a:pt x="481" y="384"/>
                        <a:pt x="370" y="384"/>
                      </a:cubicBezTo>
                      <a:cubicBezTo>
                        <a:pt x="370" y="445"/>
                        <a:pt x="370" y="506"/>
                        <a:pt x="370" y="567"/>
                      </a:cubicBezTo>
                      <a:cubicBezTo>
                        <a:pt x="481" y="567"/>
                        <a:pt x="592" y="567"/>
                        <a:pt x="704" y="567"/>
                      </a:cubicBezTo>
                      <a:close/>
                      <a:moveTo>
                        <a:pt x="370" y="895"/>
                      </a:moveTo>
                      <a:cubicBezTo>
                        <a:pt x="370" y="956"/>
                        <a:pt x="370" y="1017"/>
                        <a:pt x="370" y="1078"/>
                      </a:cubicBezTo>
                      <a:cubicBezTo>
                        <a:pt x="481" y="1078"/>
                        <a:pt x="592" y="1078"/>
                        <a:pt x="704" y="1078"/>
                      </a:cubicBezTo>
                      <a:cubicBezTo>
                        <a:pt x="704" y="1017"/>
                        <a:pt x="704" y="956"/>
                        <a:pt x="704" y="895"/>
                      </a:cubicBezTo>
                      <a:cubicBezTo>
                        <a:pt x="592" y="895"/>
                        <a:pt x="481" y="895"/>
                        <a:pt x="370" y="8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nvGrpSpPr>
                <p:cNvPr id="107" name="Group 106"/>
                <p:cNvGrpSpPr/>
                <p:nvPr/>
              </p:nvGrpSpPr>
              <p:grpSpPr>
                <a:xfrm>
                  <a:off x="10832008" y="5470640"/>
                  <a:ext cx="823912" cy="784225"/>
                  <a:chOff x="10882313" y="5422900"/>
                  <a:chExt cx="823912" cy="784225"/>
                </a:xfrm>
              </p:grpSpPr>
              <p:sp>
                <p:nvSpPr>
                  <p:cNvPr id="98" name="Freeform 32"/>
                  <p:cNvSpPr>
                    <a:spLocks noEditPoints="1"/>
                  </p:cNvSpPr>
                  <p:nvPr/>
                </p:nvSpPr>
                <p:spPr bwMode="auto">
                  <a:xfrm>
                    <a:off x="10882313" y="5422900"/>
                    <a:ext cx="823912" cy="784225"/>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3">
                      <a:lumMod val="75000"/>
                    </a:schemeClr>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nvGrpSpPr>
                  <p:cNvPr id="106" name="Group 105"/>
                  <p:cNvGrpSpPr/>
                  <p:nvPr/>
                </p:nvGrpSpPr>
                <p:grpSpPr>
                  <a:xfrm>
                    <a:off x="11491913" y="5583238"/>
                    <a:ext cx="128587" cy="461962"/>
                    <a:chOff x="11491913" y="5583238"/>
                    <a:chExt cx="128587" cy="461962"/>
                  </a:xfrm>
                </p:grpSpPr>
                <p:sp>
                  <p:nvSpPr>
                    <p:cNvPr id="101" name="Freeform 35"/>
                    <p:cNvSpPr>
                      <a:spLocks/>
                    </p:cNvSpPr>
                    <p:nvPr/>
                  </p:nvSpPr>
                  <p:spPr bwMode="auto">
                    <a:xfrm>
                      <a:off x="11491913" y="5583238"/>
                      <a:ext cx="128587" cy="71438"/>
                    </a:xfrm>
                    <a:custGeom>
                      <a:avLst/>
                      <a:gdLst>
                        <a:gd name="T0" fmla="*/ 0 w 334"/>
                        <a:gd name="T1" fmla="*/ 0 h 183"/>
                        <a:gd name="T2" fmla="*/ 334 w 334"/>
                        <a:gd name="T3" fmla="*/ 0 h 183"/>
                        <a:gd name="T4" fmla="*/ 334 w 334"/>
                        <a:gd name="T5" fmla="*/ 183 h 183"/>
                        <a:gd name="T6" fmla="*/ 0 w 334"/>
                        <a:gd name="T7" fmla="*/ 183 h 183"/>
                        <a:gd name="T8" fmla="*/ 0 w 334"/>
                        <a:gd name="T9" fmla="*/ 0 h 183"/>
                      </a:gdLst>
                      <a:ahLst/>
                      <a:cxnLst>
                        <a:cxn ang="0">
                          <a:pos x="T0" y="T1"/>
                        </a:cxn>
                        <a:cxn ang="0">
                          <a:pos x="T2" y="T3"/>
                        </a:cxn>
                        <a:cxn ang="0">
                          <a:pos x="T4" y="T5"/>
                        </a:cxn>
                        <a:cxn ang="0">
                          <a:pos x="T6" y="T7"/>
                        </a:cxn>
                        <a:cxn ang="0">
                          <a:pos x="T8" y="T9"/>
                        </a:cxn>
                      </a:cxnLst>
                      <a:rect l="0" t="0" r="r" b="b"/>
                      <a:pathLst>
                        <a:path w="334" h="183">
                          <a:moveTo>
                            <a:pt x="0" y="0"/>
                          </a:moveTo>
                          <a:cubicBezTo>
                            <a:pt x="111" y="0"/>
                            <a:pt x="222" y="0"/>
                            <a:pt x="334" y="0"/>
                          </a:cubicBezTo>
                          <a:cubicBezTo>
                            <a:pt x="334" y="61"/>
                            <a:pt x="334" y="122"/>
                            <a:pt x="334" y="183"/>
                          </a:cubicBezTo>
                          <a:cubicBezTo>
                            <a:pt x="222" y="183"/>
                            <a:pt x="111" y="183"/>
                            <a:pt x="0" y="183"/>
                          </a:cubicBezTo>
                          <a:cubicBezTo>
                            <a:pt x="0" y="122"/>
                            <a:pt x="0" y="61"/>
                            <a:pt x="0"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2" name="Freeform 36"/>
                    <p:cNvSpPr>
                      <a:spLocks/>
                    </p:cNvSpPr>
                    <p:nvPr/>
                  </p:nvSpPr>
                  <p:spPr bwMode="auto">
                    <a:xfrm>
                      <a:off x="11491913" y="5975350"/>
                      <a:ext cx="128587" cy="69850"/>
                    </a:xfrm>
                    <a:custGeom>
                      <a:avLst/>
                      <a:gdLst>
                        <a:gd name="T0" fmla="*/ 334 w 334"/>
                        <a:gd name="T1" fmla="*/ 0 h 183"/>
                        <a:gd name="T2" fmla="*/ 334 w 334"/>
                        <a:gd name="T3" fmla="*/ 183 h 183"/>
                        <a:gd name="T4" fmla="*/ 0 w 334"/>
                        <a:gd name="T5" fmla="*/ 183 h 183"/>
                        <a:gd name="T6" fmla="*/ 0 w 334"/>
                        <a:gd name="T7" fmla="*/ 0 h 183"/>
                        <a:gd name="T8" fmla="*/ 334 w 334"/>
                        <a:gd name="T9" fmla="*/ 0 h 183"/>
                      </a:gdLst>
                      <a:ahLst/>
                      <a:cxnLst>
                        <a:cxn ang="0">
                          <a:pos x="T0" y="T1"/>
                        </a:cxn>
                        <a:cxn ang="0">
                          <a:pos x="T2" y="T3"/>
                        </a:cxn>
                        <a:cxn ang="0">
                          <a:pos x="T4" y="T5"/>
                        </a:cxn>
                        <a:cxn ang="0">
                          <a:pos x="T6" y="T7"/>
                        </a:cxn>
                        <a:cxn ang="0">
                          <a:pos x="T8" y="T9"/>
                        </a:cxn>
                      </a:cxnLst>
                      <a:rect l="0" t="0" r="r" b="b"/>
                      <a:pathLst>
                        <a:path w="334" h="183">
                          <a:moveTo>
                            <a:pt x="334" y="0"/>
                          </a:moveTo>
                          <a:cubicBezTo>
                            <a:pt x="334" y="61"/>
                            <a:pt x="334" y="122"/>
                            <a:pt x="334" y="183"/>
                          </a:cubicBezTo>
                          <a:cubicBezTo>
                            <a:pt x="222" y="183"/>
                            <a:pt x="111" y="183"/>
                            <a:pt x="0" y="183"/>
                          </a:cubicBezTo>
                          <a:cubicBezTo>
                            <a:pt x="0" y="122"/>
                            <a:pt x="0" y="61"/>
                            <a:pt x="0" y="0"/>
                          </a:cubicBezTo>
                          <a:cubicBezTo>
                            <a:pt x="111" y="0"/>
                            <a:pt x="222" y="0"/>
                            <a:pt x="334"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3" name="Freeform 37"/>
                    <p:cNvSpPr>
                      <a:spLocks/>
                    </p:cNvSpPr>
                    <p:nvPr/>
                  </p:nvSpPr>
                  <p:spPr bwMode="auto">
                    <a:xfrm>
                      <a:off x="11491913" y="5781675"/>
                      <a:ext cx="128587" cy="69850"/>
                    </a:xfrm>
                    <a:custGeom>
                      <a:avLst/>
                      <a:gdLst>
                        <a:gd name="T0" fmla="*/ 0 w 335"/>
                        <a:gd name="T1" fmla="*/ 0 h 184"/>
                        <a:gd name="T2" fmla="*/ 335 w 335"/>
                        <a:gd name="T3" fmla="*/ 0 h 184"/>
                        <a:gd name="T4" fmla="*/ 335 w 335"/>
                        <a:gd name="T5" fmla="*/ 184 h 184"/>
                        <a:gd name="T6" fmla="*/ 0 w 335"/>
                        <a:gd name="T7" fmla="*/ 184 h 184"/>
                        <a:gd name="T8" fmla="*/ 0 w 335"/>
                        <a:gd name="T9" fmla="*/ 0 h 184"/>
                      </a:gdLst>
                      <a:ahLst/>
                      <a:cxnLst>
                        <a:cxn ang="0">
                          <a:pos x="T0" y="T1"/>
                        </a:cxn>
                        <a:cxn ang="0">
                          <a:pos x="T2" y="T3"/>
                        </a:cxn>
                        <a:cxn ang="0">
                          <a:pos x="T4" y="T5"/>
                        </a:cxn>
                        <a:cxn ang="0">
                          <a:pos x="T6" y="T7"/>
                        </a:cxn>
                        <a:cxn ang="0">
                          <a:pos x="T8" y="T9"/>
                        </a:cxn>
                      </a:cxnLst>
                      <a:rect l="0" t="0" r="r" b="b"/>
                      <a:pathLst>
                        <a:path w="335" h="184">
                          <a:moveTo>
                            <a:pt x="0" y="0"/>
                          </a:moveTo>
                          <a:cubicBezTo>
                            <a:pt x="112" y="0"/>
                            <a:pt x="223" y="0"/>
                            <a:pt x="335" y="0"/>
                          </a:cubicBezTo>
                          <a:cubicBezTo>
                            <a:pt x="335" y="61"/>
                            <a:pt x="335" y="122"/>
                            <a:pt x="335" y="184"/>
                          </a:cubicBezTo>
                          <a:cubicBezTo>
                            <a:pt x="223" y="184"/>
                            <a:pt x="112" y="184"/>
                            <a:pt x="0" y="184"/>
                          </a:cubicBezTo>
                          <a:cubicBezTo>
                            <a:pt x="0" y="122"/>
                            <a:pt x="0" y="62"/>
                            <a:pt x="0"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4" name="Freeform 38"/>
                    <p:cNvSpPr>
                      <a:spLocks/>
                    </p:cNvSpPr>
                    <p:nvPr/>
                  </p:nvSpPr>
                  <p:spPr bwMode="auto">
                    <a:xfrm>
                      <a:off x="11491913" y="5681663"/>
                      <a:ext cx="128587" cy="71438"/>
                    </a:xfrm>
                    <a:custGeom>
                      <a:avLst/>
                      <a:gdLst>
                        <a:gd name="T0" fmla="*/ 334 w 334"/>
                        <a:gd name="T1" fmla="*/ 183 h 183"/>
                        <a:gd name="T2" fmla="*/ 0 w 334"/>
                        <a:gd name="T3" fmla="*/ 183 h 183"/>
                        <a:gd name="T4" fmla="*/ 0 w 334"/>
                        <a:gd name="T5" fmla="*/ 0 h 183"/>
                        <a:gd name="T6" fmla="*/ 334 w 334"/>
                        <a:gd name="T7" fmla="*/ 0 h 183"/>
                        <a:gd name="T8" fmla="*/ 334 w 334"/>
                        <a:gd name="T9" fmla="*/ 183 h 183"/>
                      </a:gdLst>
                      <a:ahLst/>
                      <a:cxnLst>
                        <a:cxn ang="0">
                          <a:pos x="T0" y="T1"/>
                        </a:cxn>
                        <a:cxn ang="0">
                          <a:pos x="T2" y="T3"/>
                        </a:cxn>
                        <a:cxn ang="0">
                          <a:pos x="T4" y="T5"/>
                        </a:cxn>
                        <a:cxn ang="0">
                          <a:pos x="T6" y="T7"/>
                        </a:cxn>
                        <a:cxn ang="0">
                          <a:pos x="T8" y="T9"/>
                        </a:cxn>
                      </a:cxnLst>
                      <a:rect l="0" t="0" r="r" b="b"/>
                      <a:pathLst>
                        <a:path w="334" h="183">
                          <a:moveTo>
                            <a:pt x="334" y="183"/>
                          </a:moveTo>
                          <a:cubicBezTo>
                            <a:pt x="222" y="183"/>
                            <a:pt x="111" y="183"/>
                            <a:pt x="0" y="183"/>
                          </a:cubicBezTo>
                          <a:cubicBezTo>
                            <a:pt x="0" y="122"/>
                            <a:pt x="0" y="61"/>
                            <a:pt x="0" y="0"/>
                          </a:cubicBezTo>
                          <a:cubicBezTo>
                            <a:pt x="111" y="0"/>
                            <a:pt x="222" y="0"/>
                            <a:pt x="334" y="0"/>
                          </a:cubicBezTo>
                          <a:cubicBezTo>
                            <a:pt x="334" y="61"/>
                            <a:pt x="334" y="122"/>
                            <a:pt x="334" y="183"/>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05" name="Freeform 39"/>
                    <p:cNvSpPr>
                      <a:spLocks/>
                    </p:cNvSpPr>
                    <p:nvPr/>
                  </p:nvSpPr>
                  <p:spPr bwMode="auto">
                    <a:xfrm>
                      <a:off x="11491913" y="5878513"/>
                      <a:ext cx="128587" cy="71438"/>
                    </a:xfrm>
                    <a:custGeom>
                      <a:avLst/>
                      <a:gdLst>
                        <a:gd name="T0" fmla="*/ 0 w 334"/>
                        <a:gd name="T1" fmla="*/ 0 h 183"/>
                        <a:gd name="T2" fmla="*/ 334 w 334"/>
                        <a:gd name="T3" fmla="*/ 0 h 183"/>
                        <a:gd name="T4" fmla="*/ 334 w 334"/>
                        <a:gd name="T5" fmla="*/ 183 h 183"/>
                        <a:gd name="T6" fmla="*/ 0 w 334"/>
                        <a:gd name="T7" fmla="*/ 183 h 183"/>
                        <a:gd name="T8" fmla="*/ 0 w 334"/>
                        <a:gd name="T9" fmla="*/ 0 h 183"/>
                      </a:gdLst>
                      <a:ahLst/>
                      <a:cxnLst>
                        <a:cxn ang="0">
                          <a:pos x="T0" y="T1"/>
                        </a:cxn>
                        <a:cxn ang="0">
                          <a:pos x="T2" y="T3"/>
                        </a:cxn>
                        <a:cxn ang="0">
                          <a:pos x="T4" y="T5"/>
                        </a:cxn>
                        <a:cxn ang="0">
                          <a:pos x="T6" y="T7"/>
                        </a:cxn>
                        <a:cxn ang="0">
                          <a:pos x="T8" y="T9"/>
                        </a:cxn>
                      </a:cxnLst>
                      <a:rect l="0" t="0" r="r" b="b"/>
                      <a:pathLst>
                        <a:path w="334" h="183">
                          <a:moveTo>
                            <a:pt x="0" y="0"/>
                          </a:moveTo>
                          <a:cubicBezTo>
                            <a:pt x="111" y="0"/>
                            <a:pt x="222" y="0"/>
                            <a:pt x="334" y="0"/>
                          </a:cubicBezTo>
                          <a:cubicBezTo>
                            <a:pt x="334" y="61"/>
                            <a:pt x="334" y="122"/>
                            <a:pt x="334" y="183"/>
                          </a:cubicBezTo>
                          <a:cubicBezTo>
                            <a:pt x="222" y="183"/>
                            <a:pt x="111" y="183"/>
                            <a:pt x="0" y="183"/>
                          </a:cubicBezTo>
                          <a:cubicBezTo>
                            <a:pt x="0" y="122"/>
                            <a:pt x="0" y="61"/>
                            <a:pt x="0" y="0"/>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grpSp>
          </p:grpSp>
          <p:sp>
            <p:nvSpPr>
              <p:cNvPr id="109" name="TextBox 108"/>
              <p:cNvSpPr txBox="1"/>
              <p:nvPr/>
            </p:nvSpPr>
            <p:spPr>
              <a:xfrm>
                <a:off x="10117552" y="6204295"/>
                <a:ext cx="2252824"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Data analytics (Excel)</a:t>
                </a:r>
              </a:p>
            </p:txBody>
          </p:sp>
        </p:grpSp>
        <p:grpSp>
          <p:nvGrpSpPr>
            <p:cNvPr id="118" name="Group 117"/>
            <p:cNvGrpSpPr/>
            <p:nvPr/>
          </p:nvGrpSpPr>
          <p:grpSpPr>
            <a:xfrm>
              <a:off x="10248877" y="2542600"/>
              <a:ext cx="1960624" cy="1253735"/>
              <a:chOff x="10248877" y="2950760"/>
              <a:chExt cx="1960624" cy="1253735"/>
            </a:xfrm>
          </p:grpSpPr>
          <p:sp>
            <p:nvSpPr>
              <p:cNvPr id="111" name="Freeform 27"/>
              <p:cNvSpPr>
                <a:spLocks noChangeAspect="1" noEditPoints="1"/>
              </p:cNvSpPr>
              <p:nvPr/>
            </p:nvSpPr>
            <p:spPr bwMode="black">
              <a:xfrm>
                <a:off x="10799694" y="2950760"/>
                <a:ext cx="895487" cy="5768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5">
                  <a:lumMod val="75000"/>
                </a:schemeClr>
              </a:solidFill>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17" name="TextBox 116"/>
              <p:cNvSpPr txBox="1"/>
              <p:nvPr/>
            </p:nvSpPr>
            <p:spPr>
              <a:xfrm>
                <a:off x="10248877" y="3465840"/>
                <a:ext cx="1960624"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Web/thick</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client dashboards</a:t>
                </a:r>
              </a:p>
            </p:txBody>
          </p:sp>
        </p:grpSp>
      </p:grpSp>
      <p:grpSp>
        <p:nvGrpSpPr>
          <p:cNvPr id="17" name="Group 16"/>
          <p:cNvGrpSpPr/>
          <p:nvPr/>
        </p:nvGrpSpPr>
        <p:grpSpPr>
          <a:xfrm>
            <a:off x="8312221" y="2375925"/>
            <a:ext cx="4212826" cy="5067674"/>
            <a:chOff x="4239449" y="1211287"/>
            <a:chExt cx="2148651" cy="2584646"/>
          </a:xfrm>
        </p:grpSpPr>
        <p:sp>
          <p:nvSpPr>
            <p:cNvPr id="13" name="Rectangle 12"/>
            <p:cNvSpPr/>
            <p:nvPr/>
          </p:nvSpPr>
          <p:spPr bwMode="auto">
            <a:xfrm>
              <a:off x="4239449" y="1211287"/>
              <a:ext cx="1920240" cy="911019"/>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err="1">
                  <a:gradFill>
                    <a:gsLst>
                      <a:gs pos="0">
                        <a:srgbClr val="FFFFFF"/>
                      </a:gs>
                      <a:gs pos="100000">
                        <a:srgbClr val="FFFFFF"/>
                      </a:gs>
                    </a:gsLst>
                    <a:lin ang="5400000" scaled="0"/>
                  </a:gradFill>
                </a:rPr>
                <a:t>Ingestor</a:t>
              </a:r>
              <a:r>
                <a:rPr lang="en-US" sz="3529" kern="1200" dirty="0">
                  <a:gradFill>
                    <a:gsLst>
                      <a:gs pos="0">
                        <a:srgbClr val="FFFFFF"/>
                      </a:gs>
                      <a:gs pos="100000">
                        <a:srgbClr val="FFFFFF"/>
                      </a:gs>
                    </a:gsLst>
                    <a:lin ang="5400000" scaled="0"/>
                  </a:gradFill>
                </a:rPr>
                <a:t> </a:t>
              </a:r>
              <a:br>
                <a:rPr lang="en-US" sz="3529" kern="1200" dirty="0">
                  <a:gradFill>
                    <a:gsLst>
                      <a:gs pos="0">
                        <a:srgbClr val="FFFFFF"/>
                      </a:gs>
                      <a:gs pos="100000">
                        <a:srgbClr val="FFFFFF"/>
                      </a:gs>
                    </a:gsLst>
                    <a:lin ang="5400000" scaled="0"/>
                  </a:gradFill>
                </a:rPr>
              </a:br>
              <a:r>
                <a:rPr lang="en-US" sz="3529" kern="1200" dirty="0">
                  <a:gradFill>
                    <a:gsLst>
                      <a:gs pos="0">
                        <a:srgbClr val="FFFFFF"/>
                      </a:gs>
                      <a:gs pos="100000">
                        <a:srgbClr val="FFFFFF"/>
                      </a:gs>
                    </a:gsLst>
                    <a:lin ang="5400000" scaled="0"/>
                  </a:gradFill>
                </a:rPr>
                <a:t>(broker)</a:t>
              </a:r>
            </a:p>
          </p:txBody>
        </p:sp>
        <p:sp>
          <p:nvSpPr>
            <p:cNvPr id="51" name="TextBox 50"/>
            <p:cNvSpPr txBox="1"/>
            <p:nvPr/>
          </p:nvSpPr>
          <p:spPr>
            <a:xfrm>
              <a:off x="4450601" y="3057278"/>
              <a:ext cx="1505072"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Scalable</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event Broker</a:t>
              </a:r>
            </a:p>
          </p:txBody>
        </p:sp>
        <p:grpSp>
          <p:nvGrpSpPr>
            <p:cNvPr id="77" name="Group 10"/>
            <p:cNvGrpSpPr>
              <a:grpSpLocks noChangeAspect="1"/>
            </p:cNvGrpSpPr>
            <p:nvPr/>
          </p:nvGrpSpPr>
          <p:grpSpPr bwMode="auto">
            <a:xfrm>
              <a:off x="4828623" y="2348146"/>
              <a:ext cx="643240" cy="739935"/>
              <a:chOff x="2538" y="1065"/>
              <a:chExt cx="306" cy="352"/>
            </a:xfrm>
            <a:solidFill>
              <a:schemeClr val="tx1"/>
            </a:solidFill>
          </p:grpSpPr>
          <p:sp>
            <p:nvSpPr>
              <p:cNvPr id="81" name="AutoShape 9"/>
              <p:cNvSpPr>
                <a:spLocks noChangeAspect="1" noChangeArrowheads="1" noTextEdit="1"/>
              </p:cNvSpPr>
              <p:nvPr/>
            </p:nvSpPr>
            <p:spPr bwMode="auto">
              <a:xfrm>
                <a:off x="2538" y="1065"/>
                <a:ext cx="306" cy="352"/>
              </a:xfrm>
              <a:prstGeom prst="rect">
                <a:avLst/>
              </a:prstGeom>
              <a:grpFill/>
              <a:ln>
                <a:no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2" name="Freeform 11"/>
              <p:cNvSpPr>
                <a:spLocks/>
              </p:cNvSpPr>
              <p:nvPr/>
            </p:nvSpPr>
            <p:spPr bwMode="auto">
              <a:xfrm>
                <a:off x="2604" y="1279"/>
                <a:ext cx="95" cy="138"/>
              </a:xfrm>
              <a:custGeom>
                <a:avLst/>
                <a:gdLst>
                  <a:gd name="T0" fmla="*/ 65 w 95"/>
                  <a:gd name="T1" fmla="*/ 0 h 138"/>
                  <a:gd name="T2" fmla="*/ 29 w 95"/>
                  <a:gd name="T3" fmla="*/ 0 h 138"/>
                  <a:gd name="T4" fmla="*/ 29 w 95"/>
                  <a:gd name="T5" fmla="*/ 73 h 138"/>
                  <a:gd name="T6" fmla="*/ 0 w 95"/>
                  <a:gd name="T7" fmla="*/ 73 h 138"/>
                  <a:gd name="T8" fmla="*/ 48 w 95"/>
                  <a:gd name="T9" fmla="*/ 138 h 138"/>
                  <a:gd name="T10" fmla="*/ 95 w 95"/>
                  <a:gd name="T11" fmla="*/ 73 h 138"/>
                  <a:gd name="T12" fmla="*/ 65 w 95"/>
                  <a:gd name="T13" fmla="*/ 73 h 138"/>
                  <a:gd name="T14" fmla="*/ 65 w 95"/>
                  <a:gd name="T15" fmla="*/ 0 h 138"/>
                  <a:gd name="T16" fmla="*/ 65 w 95"/>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8">
                    <a:moveTo>
                      <a:pt x="65" y="0"/>
                    </a:moveTo>
                    <a:lnTo>
                      <a:pt x="29" y="0"/>
                    </a:lnTo>
                    <a:lnTo>
                      <a:pt x="29" y="73"/>
                    </a:lnTo>
                    <a:lnTo>
                      <a:pt x="0" y="73"/>
                    </a:lnTo>
                    <a:lnTo>
                      <a:pt x="48" y="138"/>
                    </a:lnTo>
                    <a:lnTo>
                      <a:pt x="95" y="73"/>
                    </a:lnTo>
                    <a:lnTo>
                      <a:pt x="65" y="73"/>
                    </a:lnTo>
                    <a:lnTo>
                      <a:pt x="65" y="0"/>
                    </a:lnTo>
                    <a:lnTo>
                      <a:pt x="65" y="0"/>
                    </a:lnTo>
                    <a:close/>
                  </a:path>
                </a:pathLst>
              </a:cu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3" name="Rectangle 12"/>
              <p:cNvSpPr>
                <a:spLocks noChangeArrowheads="1"/>
              </p:cNvSpPr>
              <p:nvPr/>
            </p:nvSpPr>
            <p:spPr bwMode="auto">
              <a:xfrm>
                <a:off x="2608" y="1170"/>
                <a:ext cx="85" cy="25"/>
              </a:xfrm>
              <a:prstGeom prst="rect">
                <a:avLst/>
              </a:pr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4" name="Rectangle 13"/>
              <p:cNvSpPr>
                <a:spLocks noChangeArrowheads="1"/>
              </p:cNvSpPr>
              <p:nvPr/>
            </p:nvSpPr>
            <p:spPr bwMode="auto">
              <a:xfrm>
                <a:off x="2608" y="1206"/>
                <a:ext cx="85" cy="25"/>
              </a:xfrm>
              <a:prstGeom prst="rect">
                <a:avLst/>
              </a:pr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85" name="Rectangle 14"/>
              <p:cNvSpPr>
                <a:spLocks noChangeArrowheads="1"/>
              </p:cNvSpPr>
              <p:nvPr/>
            </p:nvSpPr>
            <p:spPr bwMode="auto">
              <a:xfrm>
                <a:off x="2608" y="1243"/>
                <a:ext cx="85" cy="24"/>
              </a:xfrm>
              <a:prstGeom prst="rect">
                <a:avLst/>
              </a:prstGeom>
              <a:solidFill>
                <a:schemeClr val="tx2">
                  <a:lumMod val="50000"/>
                </a:schemeClr>
              </a:solidFill>
              <a:ln>
                <a:solidFill>
                  <a:schemeClr val="bg1"/>
                </a:solidFill>
                <a:headEnd/>
                <a:tailEnd/>
              </a:ln>
              <a:extLst/>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92" name="Freeform 15"/>
              <p:cNvSpPr>
                <a:spLocks/>
              </p:cNvSpPr>
              <p:nvPr/>
            </p:nvSpPr>
            <p:spPr bwMode="auto">
              <a:xfrm>
                <a:off x="2546" y="1073"/>
                <a:ext cx="123" cy="203"/>
              </a:xfrm>
              <a:custGeom>
                <a:avLst/>
                <a:gdLst>
                  <a:gd name="T0" fmla="*/ 219 w 237"/>
                  <a:gd name="T1" fmla="*/ 0 h 396"/>
                  <a:gd name="T2" fmla="*/ 23 w 237"/>
                  <a:gd name="T3" fmla="*/ 0 h 396"/>
                  <a:gd name="T4" fmla="*/ 2 w 237"/>
                  <a:gd name="T5" fmla="*/ 24 h 396"/>
                  <a:gd name="T6" fmla="*/ 0 w 237"/>
                  <a:gd name="T7" fmla="*/ 396 h 396"/>
                  <a:gd name="T8" fmla="*/ 71 w 237"/>
                  <a:gd name="T9" fmla="*/ 396 h 396"/>
                  <a:gd name="T10" fmla="*/ 71 w 237"/>
                  <a:gd name="T11" fmla="*/ 71 h 396"/>
                  <a:gd name="T12" fmla="*/ 166 w 237"/>
                  <a:gd name="T13" fmla="*/ 71 h 396"/>
                  <a:gd name="T14" fmla="*/ 166 w 237"/>
                  <a:gd name="T15" fmla="*/ 166 h 396"/>
                  <a:gd name="T16" fmla="*/ 237 w 237"/>
                  <a:gd name="T17" fmla="*/ 166 h 396"/>
                  <a:gd name="T18" fmla="*/ 237 w 237"/>
                  <a:gd name="T19" fmla="*/ 20 h 396"/>
                  <a:gd name="T20" fmla="*/ 219 w 237"/>
                  <a:gd name="T21"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96">
                    <a:moveTo>
                      <a:pt x="219" y="0"/>
                    </a:moveTo>
                    <a:lnTo>
                      <a:pt x="23" y="0"/>
                    </a:lnTo>
                    <a:cubicBezTo>
                      <a:pt x="18" y="0"/>
                      <a:pt x="2" y="0"/>
                      <a:pt x="2" y="24"/>
                    </a:cubicBezTo>
                    <a:lnTo>
                      <a:pt x="0" y="396"/>
                    </a:lnTo>
                    <a:lnTo>
                      <a:pt x="71" y="396"/>
                    </a:lnTo>
                    <a:lnTo>
                      <a:pt x="71" y="71"/>
                    </a:lnTo>
                    <a:lnTo>
                      <a:pt x="166" y="71"/>
                    </a:lnTo>
                    <a:lnTo>
                      <a:pt x="166" y="166"/>
                    </a:lnTo>
                    <a:lnTo>
                      <a:pt x="237" y="166"/>
                    </a:lnTo>
                    <a:lnTo>
                      <a:pt x="237" y="20"/>
                    </a:lnTo>
                    <a:cubicBezTo>
                      <a:pt x="237" y="1"/>
                      <a:pt x="224" y="0"/>
                      <a:pt x="219" y="0"/>
                    </a:cubicBezTo>
                    <a:close/>
                  </a:path>
                </a:pathLst>
              </a:custGeom>
              <a:solidFill>
                <a:schemeClr val="tx2">
                  <a:lumMod val="50000"/>
                </a:schemeClr>
              </a:solidFill>
              <a:ln>
                <a:solidFill>
                  <a:schemeClr val="bg1"/>
                </a:solidFill>
                <a:headEnd/>
                <a:tailEnd/>
              </a:ln>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96" name="Freeform 16"/>
              <p:cNvSpPr>
                <a:spLocks/>
              </p:cNvSpPr>
              <p:nvPr/>
            </p:nvSpPr>
            <p:spPr bwMode="auto">
              <a:xfrm>
                <a:off x="2546" y="1243"/>
                <a:ext cx="74" cy="96"/>
              </a:xfrm>
              <a:custGeom>
                <a:avLst/>
                <a:gdLst>
                  <a:gd name="T0" fmla="*/ 71 w 142"/>
                  <a:gd name="T1" fmla="*/ 0 h 189"/>
                  <a:gd name="T2" fmla="*/ 0 w 142"/>
                  <a:gd name="T3" fmla="*/ 0 h 189"/>
                  <a:gd name="T4" fmla="*/ 0 w 142"/>
                  <a:gd name="T5" fmla="*/ 167 h 189"/>
                  <a:gd name="T6" fmla="*/ 25 w 142"/>
                  <a:gd name="T7" fmla="*/ 189 h 189"/>
                  <a:gd name="T8" fmla="*/ 142 w 142"/>
                  <a:gd name="T9" fmla="*/ 189 h 189"/>
                  <a:gd name="T10" fmla="*/ 142 w 142"/>
                  <a:gd name="T11" fmla="*/ 118 h 189"/>
                  <a:gd name="T12" fmla="*/ 71 w 142"/>
                  <a:gd name="T13" fmla="*/ 118 h 189"/>
                  <a:gd name="T14" fmla="*/ 71 w 142"/>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89">
                    <a:moveTo>
                      <a:pt x="71" y="0"/>
                    </a:moveTo>
                    <a:lnTo>
                      <a:pt x="0" y="0"/>
                    </a:lnTo>
                    <a:lnTo>
                      <a:pt x="0" y="167"/>
                    </a:lnTo>
                    <a:cubicBezTo>
                      <a:pt x="0" y="171"/>
                      <a:pt x="21" y="189"/>
                      <a:pt x="25" y="189"/>
                    </a:cubicBezTo>
                    <a:lnTo>
                      <a:pt x="142" y="189"/>
                    </a:lnTo>
                    <a:lnTo>
                      <a:pt x="142" y="118"/>
                    </a:lnTo>
                    <a:lnTo>
                      <a:pt x="71" y="118"/>
                    </a:lnTo>
                    <a:lnTo>
                      <a:pt x="71" y="0"/>
                    </a:lnTo>
                    <a:close/>
                  </a:path>
                </a:pathLst>
              </a:custGeom>
              <a:solidFill>
                <a:schemeClr val="tx2">
                  <a:lumMod val="50000"/>
                </a:schemeClr>
              </a:solidFill>
              <a:ln>
                <a:solidFill>
                  <a:schemeClr val="bg1"/>
                </a:solidFill>
                <a:headEnd/>
                <a:tailEnd/>
              </a:ln>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sp>
            <p:nvSpPr>
              <p:cNvPr id="97" name="Freeform 17"/>
              <p:cNvSpPr>
                <a:spLocks/>
              </p:cNvSpPr>
              <p:nvPr/>
            </p:nvSpPr>
            <p:spPr bwMode="auto">
              <a:xfrm>
                <a:off x="2681" y="1113"/>
                <a:ext cx="159" cy="226"/>
              </a:xfrm>
              <a:custGeom>
                <a:avLst/>
                <a:gdLst>
                  <a:gd name="T0" fmla="*/ 195 w 307"/>
                  <a:gd name="T1" fmla="*/ 230 h 442"/>
                  <a:gd name="T2" fmla="*/ 174 w 307"/>
                  <a:gd name="T3" fmla="*/ 230 h 442"/>
                  <a:gd name="T4" fmla="*/ 0 w 307"/>
                  <a:gd name="T5" fmla="*/ 0 h 442"/>
                  <a:gd name="T6" fmla="*/ 0 w 307"/>
                  <a:gd name="T7" fmla="*/ 68 h 442"/>
                  <a:gd name="T8" fmla="*/ 99 w 307"/>
                  <a:gd name="T9" fmla="*/ 252 h 442"/>
                  <a:gd name="T10" fmla="*/ 97 w 307"/>
                  <a:gd name="T11" fmla="*/ 299 h 442"/>
                  <a:gd name="T12" fmla="*/ 192 w 307"/>
                  <a:gd name="T13" fmla="*/ 298 h 442"/>
                  <a:gd name="T14" fmla="*/ 236 w 307"/>
                  <a:gd name="T15" fmla="*/ 330 h 442"/>
                  <a:gd name="T16" fmla="*/ 236 w 307"/>
                  <a:gd name="T17" fmla="*/ 371 h 442"/>
                  <a:gd name="T18" fmla="*/ 0 w 307"/>
                  <a:gd name="T19" fmla="*/ 371 h 442"/>
                  <a:gd name="T20" fmla="*/ 0 w 307"/>
                  <a:gd name="T21" fmla="*/ 442 h 442"/>
                  <a:gd name="T22" fmla="*/ 280 w 307"/>
                  <a:gd name="T23" fmla="*/ 442 h 442"/>
                  <a:gd name="T24" fmla="*/ 307 w 307"/>
                  <a:gd name="T25" fmla="*/ 419 h 442"/>
                  <a:gd name="T26" fmla="*/ 307 w 307"/>
                  <a:gd name="T27" fmla="*/ 330 h 442"/>
                  <a:gd name="T28" fmla="*/ 195 w 307"/>
                  <a:gd name="T29" fmla="*/ 23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7" h="442">
                    <a:moveTo>
                      <a:pt x="195" y="230"/>
                    </a:moveTo>
                    <a:lnTo>
                      <a:pt x="174" y="230"/>
                    </a:lnTo>
                    <a:cubicBezTo>
                      <a:pt x="163" y="88"/>
                      <a:pt x="94" y="18"/>
                      <a:pt x="0" y="0"/>
                    </a:cubicBezTo>
                    <a:lnTo>
                      <a:pt x="0" y="68"/>
                    </a:lnTo>
                    <a:cubicBezTo>
                      <a:pt x="70" y="92"/>
                      <a:pt x="97" y="161"/>
                      <a:pt x="99" y="252"/>
                    </a:cubicBezTo>
                    <a:lnTo>
                      <a:pt x="97" y="299"/>
                    </a:lnTo>
                    <a:lnTo>
                      <a:pt x="192" y="298"/>
                    </a:lnTo>
                    <a:cubicBezTo>
                      <a:pt x="217" y="298"/>
                      <a:pt x="236" y="305"/>
                      <a:pt x="236" y="330"/>
                    </a:cubicBezTo>
                    <a:lnTo>
                      <a:pt x="236" y="371"/>
                    </a:lnTo>
                    <a:lnTo>
                      <a:pt x="0" y="371"/>
                    </a:lnTo>
                    <a:lnTo>
                      <a:pt x="0" y="442"/>
                    </a:lnTo>
                    <a:lnTo>
                      <a:pt x="280" y="442"/>
                    </a:lnTo>
                    <a:cubicBezTo>
                      <a:pt x="284" y="442"/>
                      <a:pt x="307" y="424"/>
                      <a:pt x="307" y="419"/>
                    </a:cubicBezTo>
                    <a:lnTo>
                      <a:pt x="307" y="330"/>
                    </a:lnTo>
                    <a:cubicBezTo>
                      <a:pt x="307" y="269"/>
                      <a:pt x="256" y="230"/>
                      <a:pt x="195" y="230"/>
                    </a:cubicBezTo>
                    <a:close/>
                  </a:path>
                </a:pathLst>
              </a:custGeom>
              <a:solidFill>
                <a:schemeClr val="tx2">
                  <a:lumMod val="50000"/>
                </a:schemeClr>
              </a:solidFill>
              <a:ln>
                <a:solidFill>
                  <a:schemeClr val="bg1"/>
                </a:solidFill>
                <a:headEnd/>
                <a:tailEnd/>
              </a:ln>
            </p:spPr>
            <p:style>
              <a:lnRef idx="2">
                <a:schemeClr val="accent5"/>
              </a:lnRef>
              <a:fillRef idx="1">
                <a:schemeClr val="lt1"/>
              </a:fillRef>
              <a:effectRef idx="0">
                <a:schemeClr val="accent5"/>
              </a:effectRef>
              <a:fontRef idx="minor">
                <a:schemeClr val="dk1"/>
              </a:fontRef>
            </p:style>
            <p:txBody>
              <a:bodyPr vert="horz" wrap="square" lIns="182853" tIns="91427" rIns="182853" bIns="91427" numCol="1" anchor="t" anchorCtr="0" compatLnSpc="1">
                <a:prstTxWarp prst="textNoShape">
                  <a:avLst/>
                </a:prstTxWarp>
              </a:bodyPr>
              <a:lstStyle/>
              <a:p>
                <a:pPr algn="l" defTabSz="1828827" rtl="0"/>
                <a:endParaRPr lang="en-US" sz="3600" kern="1200">
                  <a:solidFill>
                    <a:srgbClr val="000000"/>
                  </a:solidFill>
                </a:endParaRPr>
              </a:p>
            </p:txBody>
          </p:sp>
        </p:grpSp>
        <p:sp>
          <p:nvSpPr>
            <p:cNvPr id="9" name="Left-Right Arrow 8"/>
            <p:cNvSpPr/>
            <p:nvPr/>
          </p:nvSpPr>
          <p:spPr bwMode="auto">
            <a:xfrm>
              <a:off x="6000750" y="1531327"/>
              <a:ext cx="387350" cy="365760"/>
            </a:xfrm>
            <a:prstGeom prst="lef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30" name="Group 29"/>
          <p:cNvGrpSpPr/>
          <p:nvPr/>
        </p:nvGrpSpPr>
        <p:grpSpPr>
          <a:xfrm>
            <a:off x="16121821" y="2375925"/>
            <a:ext cx="4260139" cy="7778234"/>
            <a:chOff x="8222549" y="1211287"/>
            <a:chExt cx="2172782" cy="3967102"/>
          </a:xfrm>
        </p:grpSpPr>
        <p:sp>
          <p:nvSpPr>
            <p:cNvPr id="79" name="Freeform 13"/>
            <p:cNvSpPr>
              <a:spLocks noEditPoints="1"/>
            </p:cNvSpPr>
            <p:nvPr/>
          </p:nvSpPr>
          <p:spPr bwMode="auto">
            <a:xfrm>
              <a:off x="8891453" y="3827275"/>
              <a:ext cx="554268" cy="659353"/>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chemeClr val="accent3">
                <a:lumMod val="60000"/>
                <a:lumOff val="40000"/>
              </a:schemeClr>
            </a:solidFill>
            <a:ln>
              <a:solidFill>
                <a:schemeClr val="bg1"/>
              </a:solidFill>
            </a:ln>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15" name="Rectangle 14"/>
            <p:cNvSpPr/>
            <p:nvPr/>
          </p:nvSpPr>
          <p:spPr bwMode="auto">
            <a:xfrm>
              <a:off x="8222549" y="1211287"/>
              <a:ext cx="1938528" cy="914400"/>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gradFill>
                    <a:gsLst>
                      <a:gs pos="0">
                        <a:srgbClr val="FFFFFF"/>
                      </a:gs>
                      <a:gs pos="100000">
                        <a:srgbClr val="FFFFFF"/>
                      </a:gs>
                    </a:gsLst>
                    <a:lin ang="5400000" scaled="0"/>
                  </a:gradFill>
                </a:rPr>
                <a:t>Long term storage</a:t>
              </a:r>
            </a:p>
          </p:txBody>
        </p:sp>
        <p:sp>
          <p:nvSpPr>
            <p:cNvPr id="91" name="TextBox 90"/>
            <p:cNvSpPr txBox="1"/>
            <p:nvPr/>
          </p:nvSpPr>
          <p:spPr>
            <a:xfrm>
              <a:off x="8441627" y="4439734"/>
              <a:ext cx="1505497"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External</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data sources</a:t>
              </a:r>
            </a:p>
          </p:txBody>
        </p:sp>
        <p:grpSp>
          <p:nvGrpSpPr>
            <p:cNvPr id="6" name="Group 5"/>
            <p:cNvGrpSpPr/>
            <p:nvPr/>
          </p:nvGrpSpPr>
          <p:grpSpPr>
            <a:xfrm>
              <a:off x="8274057" y="2754132"/>
              <a:ext cx="1818040" cy="820609"/>
              <a:chOff x="8274057" y="2754132"/>
              <a:chExt cx="1818040" cy="820609"/>
            </a:xfrm>
          </p:grpSpPr>
          <p:sp>
            <p:nvSpPr>
              <p:cNvPr id="78" name="TextBox 77"/>
              <p:cNvSpPr txBox="1"/>
              <p:nvPr/>
            </p:nvSpPr>
            <p:spPr>
              <a:xfrm>
                <a:off x="8391745" y="3057680"/>
                <a:ext cx="1636276"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Azure Storage</a:t>
                </a:r>
              </a:p>
            </p:txBody>
          </p:sp>
          <p:sp>
            <p:nvSpPr>
              <p:cNvPr id="95" name="Freeform 5"/>
              <p:cNvSpPr>
                <a:spLocks noChangeAspect="1" noEditPoints="1"/>
              </p:cNvSpPr>
              <p:nvPr/>
            </p:nvSpPr>
            <p:spPr bwMode="auto">
              <a:xfrm>
                <a:off x="8274057" y="2754132"/>
                <a:ext cx="1818040" cy="221497"/>
              </a:xfrm>
              <a:custGeom>
                <a:avLst/>
                <a:gdLst>
                  <a:gd name="T0" fmla="*/ 158 w 1567"/>
                  <a:gd name="T1" fmla="*/ 36 h 189"/>
                  <a:gd name="T2" fmla="*/ 84 w 1567"/>
                  <a:gd name="T3" fmla="*/ 186 h 189"/>
                  <a:gd name="T4" fmla="*/ 20 w 1567"/>
                  <a:gd name="T5" fmla="*/ 70 h 189"/>
                  <a:gd name="T6" fmla="*/ 27 w 1567"/>
                  <a:gd name="T7" fmla="*/ 13 h 189"/>
                  <a:gd name="T8" fmla="*/ 97 w 1567"/>
                  <a:gd name="T9" fmla="*/ 133 h 189"/>
                  <a:gd name="T10" fmla="*/ 235 w 1567"/>
                  <a:gd name="T11" fmla="*/ 18 h 189"/>
                  <a:gd name="T12" fmla="*/ 209 w 1567"/>
                  <a:gd name="T13" fmla="*/ 18 h 189"/>
                  <a:gd name="T14" fmla="*/ 235 w 1567"/>
                  <a:gd name="T15" fmla="*/ 18 h 189"/>
                  <a:gd name="T16" fmla="*/ 232 w 1567"/>
                  <a:gd name="T17" fmla="*/ 63 h 189"/>
                  <a:gd name="T18" fmla="*/ 284 w 1567"/>
                  <a:gd name="T19" fmla="*/ 181 h 189"/>
                  <a:gd name="T20" fmla="*/ 320 w 1567"/>
                  <a:gd name="T21" fmla="*/ 59 h 189"/>
                  <a:gd name="T22" fmla="*/ 288 w 1567"/>
                  <a:gd name="T23" fmla="*/ 90 h 189"/>
                  <a:gd name="T24" fmla="*/ 348 w 1567"/>
                  <a:gd name="T25" fmla="*/ 162 h 189"/>
                  <a:gd name="T26" fmla="*/ 399 w 1567"/>
                  <a:gd name="T27" fmla="*/ 91 h 189"/>
                  <a:gd name="T28" fmla="*/ 371 w 1567"/>
                  <a:gd name="T29" fmla="*/ 63 h 189"/>
                  <a:gd name="T30" fmla="*/ 404 w 1567"/>
                  <a:gd name="T31" fmla="*/ 68 h 189"/>
                  <a:gd name="T32" fmla="*/ 559 w 1567"/>
                  <a:gd name="T33" fmla="*/ 124 h 189"/>
                  <a:gd name="T34" fmla="*/ 437 w 1567"/>
                  <a:gd name="T35" fmla="*/ 126 h 189"/>
                  <a:gd name="T36" fmla="*/ 559 w 1567"/>
                  <a:gd name="T37" fmla="*/ 124 h 189"/>
                  <a:gd name="T38" fmla="*/ 468 w 1567"/>
                  <a:gd name="T39" fmla="*/ 89 h 189"/>
                  <a:gd name="T40" fmla="*/ 528 w 1567"/>
                  <a:gd name="T41" fmla="*/ 160 h 189"/>
                  <a:gd name="T42" fmla="*/ 604 w 1567"/>
                  <a:gd name="T43" fmla="*/ 189 h 189"/>
                  <a:gd name="T44" fmla="*/ 629 w 1567"/>
                  <a:gd name="T45" fmla="*/ 155 h 189"/>
                  <a:gd name="T46" fmla="*/ 574 w 1567"/>
                  <a:gd name="T47" fmla="*/ 95 h 189"/>
                  <a:gd name="T48" fmla="*/ 644 w 1567"/>
                  <a:gd name="T49" fmla="*/ 85 h 189"/>
                  <a:gd name="T50" fmla="*/ 599 w 1567"/>
                  <a:gd name="T51" fmla="*/ 106 h 189"/>
                  <a:gd name="T52" fmla="*/ 783 w 1567"/>
                  <a:gd name="T53" fmla="*/ 124 h 189"/>
                  <a:gd name="T54" fmla="*/ 662 w 1567"/>
                  <a:gd name="T55" fmla="*/ 126 h 189"/>
                  <a:gd name="T56" fmla="*/ 783 w 1567"/>
                  <a:gd name="T57" fmla="*/ 124 h 189"/>
                  <a:gd name="T58" fmla="*/ 693 w 1567"/>
                  <a:gd name="T59" fmla="*/ 89 h 189"/>
                  <a:gd name="T60" fmla="*/ 753 w 1567"/>
                  <a:gd name="T61" fmla="*/ 160 h 189"/>
                  <a:gd name="T62" fmla="*/ 829 w 1567"/>
                  <a:gd name="T63" fmla="*/ 43 h 189"/>
                  <a:gd name="T64" fmla="*/ 829 w 1567"/>
                  <a:gd name="T65" fmla="*/ 79 h 189"/>
                  <a:gd name="T66" fmla="*/ 789 w 1567"/>
                  <a:gd name="T67" fmla="*/ 79 h 189"/>
                  <a:gd name="T68" fmla="*/ 821 w 1567"/>
                  <a:gd name="T69" fmla="*/ 12 h 189"/>
                  <a:gd name="T70" fmla="*/ 934 w 1567"/>
                  <a:gd name="T71" fmla="*/ 185 h 189"/>
                  <a:gd name="T72" fmla="*/ 862 w 1567"/>
                  <a:gd name="T73" fmla="*/ 79 h 189"/>
                  <a:gd name="T74" fmla="*/ 903 w 1567"/>
                  <a:gd name="T75" fmla="*/ 26 h 189"/>
                  <a:gd name="T76" fmla="*/ 903 w 1567"/>
                  <a:gd name="T77" fmla="*/ 79 h 189"/>
                  <a:gd name="T78" fmla="*/ 934 w 1567"/>
                  <a:gd name="T79" fmla="*/ 168 h 189"/>
                  <a:gd name="T80" fmla="*/ 1099 w 1567"/>
                  <a:gd name="T81" fmla="*/ 138 h 189"/>
                  <a:gd name="T82" fmla="*/ 1052 w 1567"/>
                  <a:gd name="T83" fmla="*/ 13 h 189"/>
                  <a:gd name="T84" fmla="*/ 1065 w 1567"/>
                  <a:gd name="T85" fmla="*/ 46 h 189"/>
                  <a:gd name="T86" fmla="*/ 1033 w 1567"/>
                  <a:gd name="T87" fmla="*/ 119 h 189"/>
                  <a:gd name="T88" fmla="*/ 1241 w 1567"/>
                  <a:gd name="T89" fmla="*/ 169 h 189"/>
                  <a:gd name="T90" fmla="*/ 1213 w 1567"/>
                  <a:gd name="T91" fmla="*/ 79 h 189"/>
                  <a:gd name="T92" fmla="*/ 1242 w 1567"/>
                  <a:gd name="T93" fmla="*/ 68 h 189"/>
                  <a:gd name="T94" fmla="*/ 1340 w 1567"/>
                  <a:gd name="T95" fmla="*/ 167 h 189"/>
                  <a:gd name="T96" fmla="*/ 1277 w 1567"/>
                  <a:gd name="T97" fmla="*/ 63 h 189"/>
                  <a:gd name="T98" fmla="*/ 1340 w 1567"/>
                  <a:gd name="T99" fmla="*/ 134 h 189"/>
                  <a:gd name="T100" fmla="*/ 1457 w 1567"/>
                  <a:gd name="T101" fmla="*/ 83 h 189"/>
                  <a:gd name="T102" fmla="*/ 1412 w 1567"/>
                  <a:gd name="T103" fmla="*/ 186 h 189"/>
                  <a:gd name="T104" fmla="*/ 1412 w 1567"/>
                  <a:gd name="T105" fmla="*/ 88 h 189"/>
                  <a:gd name="T106" fmla="*/ 1457 w 1567"/>
                  <a:gd name="T107" fmla="*/ 62 h 189"/>
                  <a:gd name="T108" fmla="*/ 1490 w 1567"/>
                  <a:gd name="T109" fmla="*/ 161 h 189"/>
                  <a:gd name="T110" fmla="*/ 1515 w 1567"/>
                  <a:gd name="T111" fmla="*/ 189 h 189"/>
                  <a:gd name="T112" fmla="*/ 1487 w 1567"/>
                  <a:gd name="T113" fmla="*/ 68 h 189"/>
                  <a:gd name="T114" fmla="*/ 1567 w 1567"/>
                  <a:gd name="T115" fmla="*/ 129 h 189"/>
                  <a:gd name="T116" fmla="*/ 1492 w 1567"/>
                  <a:gd name="T117" fmla="*/ 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7" h="189">
                    <a:moveTo>
                      <a:pt x="177" y="186"/>
                    </a:moveTo>
                    <a:cubicBezTo>
                      <a:pt x="157" y="186"/>
                      <a:pt x="157" y="186"/>
                      <a:pt x="157" y="186"/>
                    </a:cubicBezTo>
                    <a:cubicBezTo>
                      <a:pt x="157" y="70"/>
                      <a:pt x="157" y="70"/>
                      <a:pt x="157" y="70"/>
                    </a:cubicBezTo>
                    <a:cubicBezTo>
                      <a:pt x="157" y="61"/>
                      <a:pt x="157" y="50"/>
                      <a:pt x="158" y="36"/>
                    </a:cubicBezTo>
                    <a:cubicBezTo>
                      <a:pt x="158" y="36"/>
                      <a:pt x="158" y="36"/>
                      <a:pt x="158" y="36"/>
                    </a:cubicBezTo>
                    <a:cubicBezTo>
                      <a:pt x="156" y="44"/>
                      <a:pt x="154" y="50"/>
                      <a:pt x="153" y="53"/>
                    </a:cubicBezTo>
                    <a:cubicBezTo>
                      <a:pt x="94" y="186"/>
                      <a:pt x="94" y="186"/>
                      <a:pt x="94" y="186"/>
                    </a:cubicBezTo>
                    <a:cubicBezTo>
                      <a:pt x="84" y="186"/>
                      <a:pt x="84" y="186"/>
                      <a:pt x="84" y="186"/>
                    </a:cubicBezTo>
                    <a:cubicBezTo>
                      <a:pt x="24" y="54"/>
                      <a:pt x="24" y="54"/>
                      <a:pt x="24" y="54"/>
                    </a:cubicBezTo>
                    <a:cubicBezTo>
                      <a:pt x="23" y="51"/>
                      <a:pt x="21" y="45"/>
                      <a:pt x="19" y="36"/>
                    </a:cubicBezTo>
                    <a:cubicBezTo>
                      <a:pt x="19" y="36"/>
                      <a:pt x="19" y="36"/>
                      <a:pt x="19" y="36"/>
                    </a:cubicBezTo>
                    <a:cubicBezTo>
                      <a:pt x="19" y="43"/>
                      <a:pt x="20" y="54"/>
                      <a:pt x="20" y="70"/>
                    </a:cubicBezTo>
                    <a:cubicBezTo>
                      <a:pt x="20" y="186"/>
                      <a:pt x="20" y="186"/>
                      <a:pt x="20" y="186"/>
                    </a:cubicBezTo>
                    <a:cubicBezTo>
                      <a:pt x="0" y="186"/>
                      <a:pt x="0" y="186"/>
                      <a:pt x="0" y="186"/>
                    </a:cubicBezTo>
                    <a:cubicBezTo>
                      <a:pt x="0" y="13"/>
                      <a:pt x="0" y="13"/>
                      <a:pt x="0" y="13"/>
                    </a:cubicBezTo>
                    <a:cubicBezTo>
                      <a:pt x="27" y="13"/>
                      <a:pt x="27" y="13"/>
                      <a:pt x="27" y="13"/>
                    </a:cubicBezTo>
                    <a:cubicBezTo>
                      <a:pt x="80" y="134"/>
                      <a:pt x="80" y="134"/>
                      <a:pt x="80" y="134"/>
                    </a:cubicBezTo>
                    <a:cubicBezTo>
                      <a:pt x="84" y="143"/>
                      <a:pt x="87" y="150"/>
                      <a:pt x="88" y="155"/>
                    </a:cubicBezTo>
                    <a:cubicBezTo>
                      <a:pt x="89" y="155"/>
                      <a:pt x="89" y="155"/>
                      <a:pt x="89" y="155"/>
                    </a:cubicBezTo>
                    <a:cubicBezTo>
                      <a:pt x="93" y="143"/>
                      <a:pt x="96" y="136"/>
                      <a:pt x="97" y="133"/>
                    </a:cubicBezTo>
                    <a:cubicBezTo>
                      <a:pt x="151" y="13"/>
                      <a:pt x="151" y="13"/>
                      <a:pt x="151" y="13"/>
                    </a:cubicBezTo>
                    <a:cubicBezTo>
                      <a:pt x="177" y="13"/>
                      <a:pt x="177" y="13"/>
                      <a:pt x="177" y="13"/>
                    </a:cubicBezTo>
                    <a:lnTo>
                      <a:pt x="177" y="186"/>
                    </a:lnTo>
                    <a:close/>
                    <a:moveTo>
                      <a:pt x="235" y="18"/>
                    </a:moveTo>
                    <a:cubicBezTo>
                      <a:pt x="235" y="22"/>
                      <a:pt x="234" y="25"/>
                      <a:pt x="232" y="27"/>
                    </a:cubicBezTo>
                    <a:cubicBezTo>
                      <a:pt x="229" y="30"/>
                      <a:pt x="226" y="31"/>
                      <a:pt x="222" y="31"/>
                    </a:cubicBezTo>
                    <a:cubicBezTo>
                      <a:pt x="219" y="31"/>
                      <a:pt x="216" y="30"/>
                      <a:pt x="213" y="28"/>
                    </a:cubicBezTo>
                    <a:cubicBezTo>
                      <a:pt x="211" y="25"/>
                      <a:pt x="209" y="22"/>
                      <a:pt x="209" y="18"/>
                    </a:cubicBezTo>
                    <a:cubicBezTo>
                      <a:pt x="209" y="15"/>
                      <a:pt x="211" y="12"/>
                      <a:pt x="213" y="9"/>
                    </a:cubicBezTo>
                    <a:cubicBezTo>
                      <a:pt x="216" y="7"/>
                      <a:pt x="219" y="5"/>
                      <a:pt x="222" y="5"/>
                    </a:cubicBezTo>
                    <a:cubicBezTo>
                      <a:pt x="226" y="5"/>
                      <a:pt x="229" y="7"/>
                      <a:pt x="232" y="9"/>
                    </a:cubicBezTo>
                    <a:cubicBezTo>
                      <a:pt x="234" y="12"/>
                      <a:pt x="235" y="15"/>
                      <a:pt x="235" y="18"/>
                    </a:cubicBezTo>
                    <a:close/>
                    <a:moveTo>
                      <a:pt x="232" y="186"/>
                    </a:moveTo>
                    <a:cubicBezTo>
                      <a:pt x="212" y="186"/>
                      <a:pt x="212" y="186"/>
                      <a:pt x="212" y="186"/>
                    </a:cubicBezTo>
                    <a:cubicBezTo>
                      <a:pt x="212" y="63"/>
                      <a:pt x="212" y="63"/>
                      <a:pt x="212" y="63"/>
                    </a:cubicBezTo>
                    <a:cubicBezTo>
                      <a:pt x="232" y="63"/>
                      <a:pt x="232" y="63"/>
                      <a:pt x="232" y="63"/>
                    </a:cubicBezTo>
                    <a:lnTo>
                      <a:pt x="232" y="186"/>
                    </a:lnTo>
                    <a:close/>
                    <a:moveTo>
                      <a:pt x="348" y="181"/>
                    </a:moveTo>
                    <a:cubicBezTo>
                      <a:pt x="339" y="186"/>
                      <a:pt x="327" y="189"/>
                      <a:pt x="314" y="189"/>
                    </a:cubicBezTo>
                    <a:cubicBezTo>
                      <a:pt x="303" y="189"/>
                      <a:pt x="293" y="187"/>
                      <a:pt x="284" y="181"/>
                    </a:cubicBezTo>
                    <a:cubicBezTo>
                      <a:pt x="275" y="176"/>
                      <a:pt x="268" y="169"/>
                      <a:pt x="263" y="159"/>
                    </a:cubicBezTo>
                    <a:cubicBezTo>
                      <a:pt x="258" y="150"/>
                      <a:pt x="255" y="139"/>
                      <a:pt x="255" y="127"/>
                    </a:cubicBezTo>
                    <a:cubicBezTo>
                      <a:pt x="255" y="107"/>
                      <a:pt x="261" y="91"/>
                      <a:pt x="273" y="78"/>
                    </a:cubicBezTo>
                    <a:cubicBezTo>
                      <a:pt x="285" y="66"/>
                      <a:pt x="300" y="59"/>
                      <a:pt x="320" y="59"/>
                    </a:cubicBezTo>
                    <a:cubicBezTo>
                      <a:pt x="331" y="59"/>
                      <a:pt x="340" y="62"/>
                      <a:pt x="348" y="66"/>
                    </a:cubicBezTo>
                    <a:cubicBezTo>
                      <a:pt x="348" y="86"/>
                      <a:pt x="348" y="86"/>
                      <a:pt x="348" y="86"/>
                    </a:cubicBezTo>
                    <a:cubicBezTo>
                      <a:pt x="339" y="80"/>
                      <a:pt x="329" y="76"/>
                      <a:pt x="319" y="76"/>
                    </a:cubicBezTo>
                    <a:cubicBezTo>
                      <a:pt x="306" y="76"/>
                      <a:pt x="296" y="81"/>
                      <a:pt x="288" y="90"/>
                    </a:cubicBezTo>
                    <a:cubicBezTo>
                      <a:pt x="280" y="99"/>
                      <a:pt x="276" y="111"/>
                      <a:pt x="276" y="126"/>
                    </a:cubicBezTo>
                    <a:cubicBezTo>
                      <a:pt x="276" y="140"/>
                      <a:pt x="279" y="151"/>
                      <a:pt x="287" y="160"/>
                    </a:cubicBezTo>
                    <a:cubicBezTo>
                      <a:pt x="295" y="168"/>
                      <a:pt x="305" y="172"/>
                      <a:pt x="318" y="172"/>
                    </a:cubicBezTo>
                    <a:cubicBezTo>
                      <a:pt x="329" y="172"/>
                      <a:pt x="339" y="169"/>
                      <a:pt x="348" y="162"/>
                    </a:cubicBezTo>
                    <a:lnTo>
                      <a:pt x="348" y="181"/>
                    </a:lnTo>
                    <a:close/>
                    <a:moveTo>
                      <a:pt x="435" y="83"/>
                    </a:moveTo>
                    <a:cubicBezTo>
                      <a:pt x="432" y="80"/>
                      <a:pt x="427" y="79"/>
                      <a:pt x="420" y="79"/>
                    </a:cubicBezTo>
                    <a:cubicBezTo>
                      <a:pt x="411" y="79"/>
                      <a:pt x="404" y="83"/>
                      <a:pt x="399" y="91"/>
                    </a:cubicBezTo>
                    <a:cubicBezTo>
                      <a:pt x="393" y="99"/>
                      <a:pt x="391" y="110"/>
                      <a:pt x="391" y="123"/>
                    </a:cubicBezTo>
                    <a:cubicBezTo>
                      <a:pt x="391" y="186"/>
                      <a:pt x="391" y="186"/>
                      <a:pt x="391" y="186"/>
                    </a:cubicBezTo>
                    <a:cubicBezTo>
                      <a:pt x="371" y="186"/>
                      <a:pt x="371" y="186"/>
                      <a:pt x="371" y="186"/>
                    </a:cubicBezTo>
                    <a:cubicBezTo>
                      <a:pt x="371" y="63"/>
                      <a:pt x="371" y="63"/>
                      <a:pt x="371" y="63"/>
                    </a:cubicBezTo>
                    <a:cubicBezTo>
                      <a:pt x="391" y="63"/>
                      <a:pt x="391" y="63"/>
                      <a:pt x="391" y="63"/>
                    </a:cubicBezTo>
                    <a:cubicBezTo>
                      <a:pt x="391" y="88"/>
                      <a:pt x="391" y="88"/>
                      <a:pt x="391" y="88"/>
                    </a:cubicBezTo>
                    <a:cubicBezTo>
                      <a:pt x="391" y="88"/>
                      <a:pt x="391" y="88"/>
                      <a:pt x="391" y="88"/>
                    </a:cubicBezTo>
                    <a:cubicBezTo>
                      <a:pt x="394" y="79"/>
                      <a:pt x="398" y="73"/>
                      <a:pt x="404" y="68"/>
                    </a:cubicBezTo>
                    <a:cubicBezTo>
                      <a:pt x="409" y="63"/>
                      <a:pt x="416" y="60"/>
                      <a:pt x="423" y="60"/>
                    </a:cubicBezTo>
                    <a:cubicBezTo>
                      <a:pt x="429" y="60"/>
                      <a:pt x="432" y="61"/>
                      <a:pt x="435" y="62"/>
                    </a:cubicBezTo>
                    <a:lnTo>
                      <a:pt x="435" y="83"/>
                    </a:lnTo>
                    <a:close/>
                    <a:moveTo>
                      <a:pt x="559" y="124"/>
                    </a:moveTo>
                    <a:cubicBezTo>
                      <a:pt x="559" y="144"/>
                      <a:pt x="553" y="159"/>
                      <a:pt x="542" y="171"/>
                    </a:cubicBezTo>
                    <a:cubicBezTo>
                      <a:pt x="531" y="183"/>
                      <a:pt x="516" y="189"/>
                      <a:pt x="497" y="189"/>
                    </a:cubicBezTo>
                    <a:cubicBezTo>
                      <a:pt x="479" y="189"/>
                      <a:pt x="464" y="183"/>
                      <a:pt x="453" y="172"/>
                    </a:cubicBezTo>
                    <a:cubicBezTo>
                      <a:pt x="442" y="160"/>
                      <a:pt x="437" y="145"/>
                      <a:pt x="437" y="126"/>
                    </a:cubicBezTo>
                    <a:cubicBezTo>
                      <a:pt x="437" y="105"/>
                      <a:pt x="442" y="89"/>
                      <a:pt x="454" y="77"/>
                    </a:cubicBezTo>
                    <a:cubicBezTo>
                      <a:pt x="465" y="65"/>
                      <a:pt x="480" y="59"/>
                      <a:pt x="500" y="59"/>
                    </a:cubicBezTo>
                    <a:cubicBezTo>
                      <a:pt x="518" y="59"/>
                      <a:pt x="533" y="65"/>
                      <a:pt x="543" y="77"/>
                    </a:cubicBezTo>
                    <a:cubicBezTo>
                      <a:pt x="553" y="88"/>
                      <a:pt x="559" y="104"/>
                      <a:pt x="559" y="124"/>
                    </a:cubicBezTo>
                    <a:close/>
                    <a:moveTo>
                      <a:pt x="538" y="125"/>
                    </a:moveTo>
                    <a:cubicBezTo>
                      <a:pt x="538" y="109"/>
                      <a:pt x="535" y="97"/>
                      <a:pt x="528" y="89"/>
                    </a:cubicBezTo>
                    <a:cubicBezTo>
                      <a:pt x="521" y="81"/>
                      <a:pt x="511" y="76"/>
                      <a:pt x="498" y="76"/>
                    </a:cubicBezTo>
                    <a:cubicBezTo>
                      <a:pt x="486" y="76"/>
                      <a:pt x="476" y="81"/>
                      <a:pt x="468" y="89"/>
                    </a:cubicBezTo>
                    <a:cubicBezTo>
                      <a:pt x="461" y="98"/>
                      <a:pt x="457" y="110"/>
                      <a:pt x="457" y="125"/>
                    </a:cubicBezTo>
                    <a:cubicBezTo>
                      <a:pt x="457" y="140"/>
                      <a:pt x="461" y="152"/>
                      <a:pt x="468" y="160"/>
                    </a:cubicBezTo>
                    <a:cubicBezTo>
                      <a:pt x="476" y="168"/>
                      <a:pt x="486" y="172"/>
                      <a:pt x="498" y="172"/>
                    </a:cubicBezTo>
                    <a:cubicBezTo>
                      <a:pt x="511" y="172"/>
                      <a:pt x="521" y="168"/>
                      <a:pt x="528" y="160"/>
                    </a:cubicBezTo>
                    <a:cubicBezTo>
                      <a:pt x="535" y="152"/>
                      <a:pt x="538" y="140"/>
                      <a:pt x="538" y="125"/>
                    </a:cubicBezTo>
                    <a:close/>
                    <a:moveTo>
                      <a:pt x="649" y="153"/>
                    </a:moveTo>
                    <a:cubicBezTo>
                      <a:pt x="649" y="164"/>
                      <a:pt x="645" y="173"/>
                      <a:pt x="637" y="179"/>
                    </a:cubicBezTo>
                    <a:cubicBezTo>
                      <a:pt x="629" y="186"/>
                      <a:pt x="618" y="189"/>
                      <a:pt x="604" y="189"/>
                    </a:cubicBezTo>
                    <a:cubicBezTo>
                      <a:pt x="592" y="189"/>
                      <a:pt x="582" y="187"/>
                      <a:pt x="573" y="182"/>
                    </a:cubicBezTo>
                    <a:cubicBezTo>
                      <a:pt x="573" y="161"/>
                      <a:pt x="573" y="161"/>
                      <a:pt x="573" y="161"/>
                    </a:cubicBezTo>
                    <a:cubicBezTo>
                      <a:pt x="583" y="168"/>
                      <a:pt x="594" y="172"/>
                      <a:pt x="606" y="172"/>
                    </a:cubicBezTo>
                    <a:cubicBezTo>
                      <a:pt x="621" y="172"/>
                      <a:pt x="629" y="167"/>
                      <a:pt x="629" y="155"/>
                    </a:cubicBezTo>
                    <a:cubicBezTo>
                      <a:pt x="629" y="150"/>
                      <a:pt x="628" y="147"/>
                      <a:pt x="624" y="144"/>
                    </a:cubicBezTo>
                    <a:cubicBezTo>
                      <a:pt x="621" y="141"/>
                      <a:pt x="614" y="137"/>
                      <a:pt x="604" y="132"/>
                    </a:cubicBezTo>
                    <a:cubicBezTo>
                      <a:pt x="593" y="127"/>
                      <a:pt x="585" y="122"/>
                      <a:pt x="580" y="117"/>
                    </a:cubicBezTo>
                    <a:cubicBezTo>
                      <a:pt x="576" y="111"/>
                      <a:pt x="574" y="104"/>
                      <a:pt x="574" y="95"/>
                    </a:cubicBezTo>
                    <a:cubicBezTo>
                      <a:pt x="574" y="85"/>
                      <a:pt x="578" y="77"/>
                      <a:pt x="586" y="70"/>
                    </a:cubicBezTo>
                    <a:cubicBezTo>
                      <a:pt x="594" y="63"/>
                      <a:pt x="605" y="59"/>
                      <a:pt x="617" y="59"/>
                    </a:cubicBezTo>
                    <a:cubicBezTo>
                      <a:pt x="627" y="59"/>
                      <a:pt x="636" y="61"/>
                      <a:pt x="644" y="65"/>
                    </a:cubicBezTo>
                    <a:cubicBezTo>
                      <a:pt x="644" y="85"/>
                      <a:pt x="644" y="85"/>
                      <a:pt x="644" y="85"/>
                    </a:cubicBezTo>
                    <a:cubicBezTo>
                      <a:pt x="636" y="79"/>
                      <a:pt x="626" y="76"/>
                      <a:pt x="616" y="76"/>
                    </a:cubicBezTo>
                    <a:cubicBezTo>
                      <a:pt x="609" y="76"/>
                      <a:pt x="604" y="78"/>
                      <a:pt x="600" y="81"/>
                    </a:cubicBezTo>
                    <a:cubicBezTo>
                      <a:pt x="596" y="84"/>
                      <a:pt x="594" y="89"/>
                      <a:pt x="594" y="94"/>
                    </a:cubicBezTo>
                    <a:cubicBezTo>
                      <a:pt x="594" y="99"/>
                      <a:pt x="595" y="103"/>
                      <a:pt x="599" y="106"/>
                    </a:cubicBezTo>
                    <a:cubicBezTo>
                      <a:pt x="602" y="109"/>
                      <a:pt x="608" y="113"/>
                      <a:pt x="617" y="117"/>
                    </a:cubicBezTo>
                    <a:cubicBezTo>
                      <a:pt x="629" y="122"/>
                      <a:pt x="638" y="127"/>
                      <a:pt x="642" y="132"/>
                    </a:cubicBezTo>
                    <a:cubicBezTo>
                      <a:pt x="647" y="138"/>
                      <a:pt x="649" y="145"/>
                      <a:pt x="649" y="153"/>
                    </a:cubicBezTo>
                    <a:close/>
                    <a:moveTo>
                      <a:pt x="783" y="124"/>
                    </a:moveTo>
                    <a:cubicBezTo>
                      <a:pt x="783" y="144"/>
                      <a:pt x="778" y="159"/>
                      <a:pt x="767" y="171"/>
                    </a:cubicBezTo>
                    <a:cubicBezTo>
                      <a:pt x="755" y="183"/>
                      <a:pt x="740" y="189"/>
                      <a:pt x="722" y="189"/>
                    </a:cubicBezTo>
                    <a:cubicBezTo>
                      <a:pt x="703" y="189"/>
                      <a:pt x="689" y="183"/>
                      <a:pt x="678" y="172"/>
                    </a:cubicBezTo>
                    <a:cubicBezTo>
                      <a:pt x="667" y="160"/>
                      <a:pt x="662" y="145"/>
                      <a:pt x="662" y="126"/>
                    </a:cubicBezTo>
                    <a:cubicBezTo>
                      <a:pt x="662" y="105"/>
                      <a:pt x="667" y="89"/>
                      <a:pt x="678" y="77"/>
                    </a:cubicBezTo>
                    <a:cubicBezTo>
                      <a:pt x="690" y="65"/>
                      <a:pt x="705" y="59"/>
                      <a:pt x="725" y="59"/>
                    </a:cubicBezTo>
                    <a:cubicBezTo>
                      <a:pt x="743" y="59"/>
                      <a:pt x="757" y="65"/>
                      <a:pt x="768" y="77"/>
                    </a:cubicBezTo>
                    <a:cubicBezTo>
                      <a:pt x="778" y="88"/>
                      <a:pt x="783" y="104"/>
                      <a:pt x="783" y="124"/>
                    </a:cubicBezTo>
                    <a:close/>
                    <a:moveTo>
                      <a:pt x="763" y="125"/>
                    </a:moveTo>
                    <a:cubicBezTo>
                      <a:pt x="763" y="109"/>
                      <a:pt x="760" y="97"/>
                      <a:pt x="753" y="89"/>
                    </a:cubicBezTo>
                    <a:cubicBezTo>
                      <a:pt x="746" y="81"/>
                      <a:pt x="736" y="76"/>
                      <a:pt x="723" y="76"/>
                    </a:cubicBezTo>
                    <a:cubicBezTo>
                      <a:pt x="710" y="76"/>
                      <a:pt x="700" y="81"/>
                      <a:pt x="693" y="89"/>
                    </a:cubicBezTo>
                    <a:cubicBezTo>
                      <a:pt x="686" y="98"/>
                      <a:pt x="682" y="110"/>
                      <a:pt x="682" y="125"/>
                    </a:cubicBezTo>
                    <a:cubicBezTo>
                      <a:pt x="682" y="140"/>
                      <a:pt x="686" y="152"/>
                      <a:pt x="693" y="160"/>
                    </a:cubicBezTo>
                    <a:cubicBezTo>
                      <a:pt x="700" y="168"/>
                      <a:pt x="711" y="172"/>
                      <a:pt x="723" y="172"/>
                    </a:cubicBezTo>
                    <a:cubicBezTo>
                      <a:pt x="736" y="172"/>
                      <a:pt x="746" y="168"/>
                      <a:pt x="753" y="160"/>
                    </a:cubicBezTo>
                    <a:cubicBezTo>
                      <a:pt x="760" y="152"/>
                      <a:pt x="763" y="140"/>
                      <a:pt x="763" y="125"/>
                    </a:cubicBezTo>
                    <a:close/>
                    <a:moveTo>
                      <a:pt x="863" y="20"/>
                    </a:moveTo>
                    <a:cubicBezTo>
                      <a:pt x="859" y="18"/>
                      <a:pt x="855" y="17"/>
                      <a:pt x="850" y="17"/>
                    </a:cubicBezTo>
                    <a:cubicBezTo>
                      <a:pt x="836" y="17"/>
                      <a:pt x="829" y="26"/>
                      <a:pt x="829" y="43"/>
                    </a:cubicBezTo>
                    <a:cubicBezTo>
                      <a:pt x="829" y="63"/>
                      <a:pt x="829" y="63"/>
                      <a:pt x="829" y="63"/>
                    </a:cubicBezTo>
                    <a:cubicBezTo>
                      <a:pt x="858" y="63"/>
                      <a:pt x="858" y="63"/>
                      <a:pt x="858" y="63"/>
                    </a:cubicBezTo>
                    <a:cubicBezTo>
                      <a:pt x="858" y="79"/>
                      <a:pt x="858" y="79"/>
                      <a:pt x="858" y="79"/>
                    </a:cubicBezTo>
                    <a:cubicBezTo>
                      <a:pt x="829" y="79"/>
                      <a:pt x="829" y="79"/>
                      <a:pt x="829" y="79"/>
                    </a:cubicBezTo>
                    <a:cubicBezTo>
                      <a:pt x="829" y="186"/>
                      <a:pt x="829" y="186"/>
                      <a:pt x="829" y="186"/>
                    </a:cubicBezTo>
                    <a:cubicBezTo>
                      <a:pt x="810" y="186"/>
                      <a:pt x="810" y="186"/>
                      <a:pt x="810" y="186"/>
                    </a:cubicBezTo>
                    <a:cubicBezTo>
                      <a:pt x="810" y="79"/>
                      <a:pt x="810" y="79"/>
                      <a:pt x="810" y="79"/>
                    </a:cubicBezTo>
                    <a:cubicBezTo>
                      <a:pt x="789" y="79"/>
                      <a:pt x="789" y="79"/>
                      <a:pt x="789" y="79"/>
                    </a:cubicBezTo>
                    <a:cubicBezTo>
                      <a:pt x="789" y="63"/>
                      <a:pt x="789" y="63"/>
                      <a:pt x="789" y="63"/>
                    </a:cubicBezTo>
                    <a:cubicBezTo>
                      <a:pt x="810" y="63"/>
                      <a:pt x="810" y="63"/>
                      <a:pt x="810" y="63"/>
                    </a:cubicBezTo>
                    <a:cubicBezTo>
                      <a:pt x="810" y="42"/>
                      <a:pt x="810" y="42"/>
                      <a:pt x="810" y="42"/>
                    </a:cubicBezTo>
                    <a:cubicBezTo>
                      <a:pt x="810" y="30"/>
                      <a:pt x="813" y="20"/>
                      <a:pt x="821" y="12"/>
                    </a:cubicBezTo>
                    <a:cubicBezTo>
                      <a:pt x="828" y="4"/>
                      <a:pt x="837" y="0"/>
                      <a:pt x="849" y="0"/>
                    </a:cubicBezTo>
                    <a:cubicBezTo>
                      <a:pt x="855" y="0"/>
                      <a:pt x="860" y="1"/>
                      <a:pt x="863" y="3"/>
                    </a:cubicBezTo>
                    <a:lnTo>
                      <a:pt x="863" y="20"/>
                    </a:lnTo>
                    <a:close/>
                    <a:moveTo>
                      <a:pt x="934" y="185"/>
                    </a:moveTo>
                    <a:cubicBezTo>
                      <a:pt x="929" y="188"/>
                      <a:pt x="923" y="189"/>
                      <a:pt x="915" y="189"/>
                    </a:cubicBezTo>
                    <a:cubicBezTo>
                      <a:pt x="894" y="189"/>
                      <a:pt x="883" y="177"/>
                      <a:pt x="883" y="153"/>
                    </a:cubicBezTo>
                    <a:cubicBezTo>
                      <a:pt x="883" y="79"/>
                      <a:pt x="883" y="79"/>
                      <a:pt x="883" y="79"/>
                    </a:cubicBezTo>
                    <a:cubicBezTo>
                      <a:pt x="862" y="79"/>
                      <a:pt x="862" y="79"/>
                      <a:pt x="862" y="79"/>
                    </a:cubicBezTo>
                    <a:cubicBezTo>
                      <a:pt x="862" y="63"/>
                      <a:pt x="862" y="63"/>
                      <a:pt x="862" y="63"/>
                    </a:cubicBezTo>
                    <a:cubicBezTo>
                      <a:pt x="883" y="63"/>
                      <a:pt x="883" y="63"/>
                      <a:pt x="883" y="63"/>
                    </a:cubicBezTo>
                    <a:cubicBezTo>
                      <a:pt x="883" y="32"/>
                      <a:pt x="883" y="32"/>
                      <a:pt x="883" y="32"/>
                    </a:cubicBezTo>
                    <a:cubicBezTo>
                      <a:pt x="903" y="26"/>
                      <a:pt x="903" y="26"/>
                      <a:pt x="903" y="26"/>
                    </a:cubicBezTo>
                    <a:cubicBezTo>
                      <a:pt x="903" y="63"/>
                      <a:pt x="903" y="63"/>
                      <a:pt x="903" y="63"/>
                    </a:cubicBezTo>
                    <a:cubicBezTo>
                      <a:pt x="934" y="63"/>
                      <a:pt x="934" y="63"/>
                      <a:pt x="934" y="63"/>
                    </a:cubicBezTo>
                    <a:cubicBezTo>
                      <a:pt x="934" y="79"/>
                      <a:pt x="934" y="79"/>
                      <a:pt x="934" y="79"/>
                    </a:cubicBezTo>
                    <a:cubicBezTo>
                      <a:pt x="903" y="79"/>
                      <a:pt x="903" y="79"/>
                      <a:pt x="903" y="79"/>
                    </a:cubicBezTo>
                    <a:cubicBezTo>
                      <a:pt x="903" y="149"/>
                      <a:pt x="903" y="149"/>
                      <a:pt x="903" y="149"/>
                    </a:cubicBezTo>
                    <a:cubicBezTo>
                      <a:pt x="903" y="157"/>
                      <a:pt x="904" y="163"/>
                      <a:pt x="907" y="167"/>
                    </a:cubicBezTo>
                    <a:cubicBezTo>
                      <a:pt x="910" y="170"/>
                      <a:pt x="915" y="172"/>
                      <a:pt x="921" y="172"/>
                    </a:cubicBezTo>
                    <a:cubicBezTo>
                      <a:pt x="926" y="172"/>
                      <a:pt x="930" y="171"/>
                      <a:pt x="934" y="168"/>
                    </a:cubicBezTo>
                    <a:lnTo>
                      <a:pt x="934" y="185"/>
                    </a:lnTo>
                    <a:close/>
                    <a:moveTo>
                      <a:pt x="1140" y="186"/>
                    </a:moveTo>
                    <a:cubicBezTo>
                      <a:pt x="1118" y="186"/>
                      <a:pt x="1118" y="186"/>
                      <a:pt x="1118" y="186"/>
                    </a:cubicBezTo>
                    <a:cubicBezTo>
                      <a:pt x="1099" y="138"/>
                      <a:pt x="1099" y="138"/>
                      <a:pt x="1099" y="138"/>
                    </a:cubicBezTo>
                    <a:cubicBezTo>
                      <a:pt x="1026" y="138"/>
                      <a:pt x="1026" y="138"/>
                      <a:pt x="1026" y="138"/>
                    </a:cubicBezTo>
                    <a:cubicBezTo>
                      <a:pt x="1009" y="186"/>
                      <a:pt x="1009" y="186"/>
                      <a:pt x="1009" y="186"/>
                    </a:cubicBezTo>
                    <a:cubicBezTo>
                      <a:pt x="986" y="186"/>
                      <a:pt x="986" y="186"/>
                      <a:pt x="986" y="186"/>
                    </a:cubicBezTo>
                    <a:cubicBezTo>
                      <a:pt x="1052" y="13"/>
                      <a:pt x="1052" y="13"/>
                      <a:pt x="1052" y="13"/>
                    </a:cubicBezTo>
                    <a:cubicBezTo>
                      <a:pt x="1073" y="13"/>
                      <a:pt x="1073" y="13"/>
                      <a:pt x="1073" y="13"/>
                    </a:cubicBezTo>
                    <a:lnTo>
                      <a:pt x="1140" y="186"/>
                    </a:lnTo>
                    <a:close/>
                    <a:moveTo>
                      <a:pt x="1093" y="119"/>
                    </a:moveTo>
                    <a:cubicBezTo>
                      <a:pt x="1065" y="46"/>
                      <a:pt x="1065" y="46"/>
                      <a:pt x="1065" y="46"/>
                    </a:cubicBezTo>
                    <a:cubicBezTo>
                      <a:pt x="1065" y="44"/>
                      <a:pt x="1064" y="40"/>
                      <a:pt x="1063" y="34"/>
                    </a:cubicBezTo>
                    <a:cubicBezTo>
                      <a:pt x="1062" y="34"/>
                      <a:pt x="1062" y="34"/>
                      <a:pt x="1062" y="34"/>
                    </a:cubicBezTo>
                    <a:cubicBezTo>
                      <a:pt x="1061" y="39"/>
                      <a:pt x="1061" y="43"/>
                      <a:pt x="1060" y="46"/>
                    </a:cubicBezTo>
                    <a:cubicBezTo>
                      <a:pt x="1033" y="119"/>
                      <a:pt x="1033" y="119"/>
                      <a:pt x="1033" y="119"/>
                    </a:cubicBezTo>
                    <a:lnTo>
                      <a:pt x="1093" y="119"/>
                    </a:lnTo>
                    <a:close/>
                    <a:moveTo>
                      <a:pt x="1242" y="68"/>
                    </a:moveTo>
                    <a:cubicBezTo>
                      <a:pt x="1169" y="169"/>
                      <a:pt x="1169" y="169"/>
                      <a:pt x="1169" y="169"/>
                    </a:cubicBezTo>
                    <a:cubicBezTo>
                      <a:pt x="1241" y="169"/>
                      <a:pt x="1241" y="169"/>
                      <a:pt x="1241" y="169"/>
                    </a:cubicBezTo>
                    <a:cubicBezTo>
                      <a:pt x="1241" y="186"/>
                      <a:pt x="1241" y="186"/>
                      <a:pt x="1241" y="186"/>
                    </a:cubicBezTo>
                    <a:cubicBezTo>
                      <a:pt x="1139" y="186"/>
                      <a:pt x="1139" y="186"/>
                      <a:pt x="1139" y="186"/>
                    </a:cubicBezTo>
                    <a:cubicBezTo>
                      <a:pt x="1139" y="180"/>
                      <a:pt x="1139" y="180"/>
                      <a:pt x="1139" y="180"/>
                    </a:cubicBezTo>
                    <a:cubicBezTo>
                      <a:pt x="1213" y="79"/>
                      <a:pt x="1213" y="79"/>
                      <a:pt x="1213" y="79"/>
                    </a:cubicBezTo>
                    <a:cubicBezTo>
                      <a:pt x="1146" y="79"/>
                      <a:pt x="1146" y="79"/>
                      <a:pt x="1146" y="79"/>
                    </a:cubicBezTo>
                    <a:cubicBezTo>
                      <a:pt x="1146" y="63"/>
                      <a:pt x="1146" y="63"/>
                      <a:pt x="1146" y="63"/>
                    </a:cubicBezTo>
                    <a:cubicBezTo>
                      <a:pt x="1242" y="63"/>
                      <a:pt x="1242" y="63"/>
                      <a:pt x="1242" y="63"/>
                    </a:cubicBezTo>
                    <a:lnTo>
                      <a:pt x="1242" y="68"/>
                    </a:lnTo>
                    <a:close/>
                    <a:moveTo>
                      <a:pt x="1360" y="186"/>
                    </a:moveTo>
                    <a:cubicBezTo>
                      <a:pt x="1340" y="186"/>
                      <a:pt x="1340" y="186"/>
                      <a:pt x="1340" y="186"/>
                    </a:cubicBezTo>
                    <a:cubicBezTo>
                      <a:pt x="1340" y="167"/>
                      <a:pt x="1340" y="167"/>
                      <a:pt x="1340" y="167"/>
                    </a:cubicBezTo>
                    <a:cubicBezTo>
                      <a:pt x="1340" y="167"/>
                      <a:pt x="1340" y="167"/>
                      <a:pt x="1340" y="167"/>
                    </a:cubicBezTo>
                    <a:cubicBezTo>
                      <a:pt x="1331" y="182"/>
                      <a:pt x="1319" y="189"/>
                      <a:pt x="1302" y="189"/>
                    </a:cubicBezTo>
                    <a:cubicBezTo>
                      <a:pt x="1272" y="189"/>
                      <a:pt x="1257" y="172"/>
                      <a:pt x="1257" y="136"/>
                    </a:cubicBezTo>
                    <a:cubicBezTo>
                      <a:pt x="1257" y="63"/>
                      <a:pt x="1257" y="63"/>
                      <a:pt x="1257" y="63"/>
                    </a:cubicBezTo>
                    <a:cubicBezTo>
                      <a:pt x="1277" y="63"/>
                      <a:pt x="1277" y="63"/>
                      <a:pt x="1277" y="63"/>
                    </a:cubicBezTo>
                    <a:cubicBezTo>
                      <a:pt x="1277" y="133"/>
                      <a:pt x="1277" y="133"/>
                      <a:pt x="1277" y="133"/>
                    </a:cubicBezTo>
                    <a:cubicBezTo>
                      <a:pt x="1277" y="159"/>
                      <a:pt x="1287" y="172"/>
                      <a:pt x="1307" y="172"/>
                    </a:cubicBezTo>
                    <a:cubicBezTo>
                      <a:pt x="1317" y="172"/>
                      <a:pt x="1325" y="169"/>
                      <a:pt x="1331" y="162"/>
                    </a:cubicBezTo>
                    <a:cubicBezTo>
                      <a:pt x="1337" y="155"/>
                      <a:pt x="1340" y="145"/>
                      <a:pt x="1340" y="134"/>
                    </a:cubicBezTo>
                    <a:cubicBezTo>
                      <a:pt x="1340" y="63"/>
                      <a:pt x="1340" y="63"/>
                      <a:pt x="1340" y="63"/>
                    </a:cubicBezTo>
                    <a:cubicBezTo>
                      <a:pt x="1360" y="63"/>
                      <a:pt x="1360" y="63"/>
                      <a:pt x="1360" y="63"/>
                    </a:cubicBezTo>
                    <a:lnTo>
                      <a:pt x="1360" y="186"/>
                    </a:lnTo>
                    <a:close/>
                    <a:moveTo>
                      <a:pt x="1457" y="83"/>
                    </a:moveTo>
                    <a:cubicBezTo>
                      <a:pt x="1454" y="80"/>
                      <a:pt x="1449" y="79"/>
                      <a:pt x="1442" y="79"/>
                    </a:cubicBezTo>
                    <a:cubicBezTo>
                      <a:pt x="1433" y="79"/>
                      <a:pt x="1426" y="83"/>
                      <a:pt x="1421" y="91"/>
                    </a:cubicBezTo>
                    <a:cubicBezTo>
                      <a:pt x="1415" y="99"/>
                      <a:pt x="1412" y="110"/>
                      <a:pt x="1412" y="123"/>
                    </a:cubicBezTo>
                    <a:cubicBezTo>
                      <a:pt x="1412" y="186"/>
                      <a:pt x="1412" y="186"/>
                      <a:pt x="1412" y="186"/>
                    </a:cubicBezTo>
                    <a:cubicBezTo>
                      <a:pt x="1393" y="186"/>
                      <a:pt x="1393" y="186"/>
                      <a:pt x="1393" y="186"/>
                    </a:cubicBezTo>
                    <a:cubicBezTo>
                      <a:pt x="1393" y="63"/>
                      <a:pt x="1393" y="63"/>
                      <a:pt x="1393" y="63"/>
                    </a:cubicBezTo>
                    <a:cubicBezTo>
                      <a:pt x="1412" y="63"/>
                      <a:pt x="1412" y="63"/>
                      <a:pt x="1412" y="63"/>
                    </a:cubicBezTo>
                    <a:cubicBezTo>
                      <a:pt x="1412" y="88"/>
                      <a:pt x="1412" y="88"/>
                      <a:pt x="1412" y="88"/>
                    </a:cubicBezTo>
                    <a:cubicBezTo>
                      <a:pt x="1413" y="88"/>
                      <a:pt x="1413" y="88"/>
                      <a:pt x="1413" y="88"/>
                    </a:cubicBezTo>
                    <a:cubicBezTo>
                      <a:pt x="1416" y="79"/>
                      <a:pt x="1420" y="73"/>
                      <a:pt x="1426" y="68"/>
                    </a:cubicBezTo>
                    <a:cubicBezTo>
                      <a:pt x="1431" y="63"/>
                      <a:pt x="1438" y="60"/>
                      <a:pt x="1445" y="60"/>
                    </a:cubicBezTo>
                    <a:cubicBezTo>
                      <a:pt x="1451" y="60"/>
                      <a:pt x="1454" y="61"/>
                      <a:pt x="1457" y="62"/>
                    </a:cubicBezTo>
                    <a:lnTo>
                      <a:pt x="1457" y="83"/>
                    </a:lnTo>
                    <a:close/>
                    <a:moveTo>
                      <a:pt x="1567" y="129"/>
                    </a:moveTo>
                    <a:cubicBezTo>
                      <a:pt x="1479" y="129"/>
                      <a:pt x="1479" y="129"/>
                      <a:pt x="1479" y="129"/>
                    </a:cubicBezTo>
                    <a:cubicBezTo>
                      <a:pt x="1480" y="143"/>
                      <a:pt x="1483" y="154"/>
                      <a:pt x="1490" y="161"/>
                    </a:cubicBezTo>
                    <a:cubicBezTo>
                      <a:pt x="1497" y="169"/>
                      <a:pt x="1507" y="172"/>
                      <a:pt x="1520" y="172"/>
                    </a:cubicBezTo>
                    <a:cubicBezTo>
                      <a:pt x="1534" y="172"/>
                      <a:pt x="1546" y="168"/>
                      <a:pt x="1558" y="159"/>
                    </a:cubicBezTo>
                    <a:cubicBezTo>
                      <a:pt x="1558" y="177"/>
                      <a:pt x="1558" y="177"/>
                      <a:pt x="1558" y="177"/>
                    </a:cubicBezTo>
                    <a:cubicBezTo>
                      <a:pt x="1547" y="185"/>
                      <a:pt x="1533" y="189"/>
                      <a:pt x="1515" y="189"/>
                    </a:cubicBezTo>
                    <a:cubicBezTo>
                      <a:pt x="1497" y="189"/>
                      <a:pt x="1483" y="184"/>
                      <a:pt x="1474" y="172"/>
                    </a:cubicBezTo>
                    <a:cubicBezTo>
                      <a:pt x="1464" y="161"/>
                      <a:pt x="1459" y="145"/>
                      <a:pt x="1459" y="125"/>
                    </a:cubicBezTo>
                    <a:cubicBezTo>
                      <a:pt x="1459" y="113"/>
                      <a:pt x="1461" y="101"/>
                      <a:pt x="1466" y="91"/>
                    </a:cubicBezTo>
                    <a:cubicBezTo>
                      <a:pt x="1471" y="81"/>
                      <a:pt x="1478" y="73"/>
                      <a:pt x="1487" y="68"/>
                    </a:cubicBezTo>
                    <a:cubicBezTo>
                      <a:pt x="1495" y="62"/>
                      <a:pt x="1505" y="59"/>
                      <a:pt x="1516" y="59"/>
                    </a:cubicBezTo>
                    <a:cubicBezTo>
                      <a:pt x="1532" y="59"/>
                      <a:pt x="1544" y="65"/>
                      <a:pt x="1553" y="75"/>
                    </a:cubicBezTo>
                    <a:cubicBezTo>
                      <a:pt x="1562" y="86"/>
                      <a:pt x="1567" y="100"/>
                      <a:pt x="1567" y="119"/>
                    </a:cubicBezTo>
                    <a:lnTo>
                      <a:pt x="1567" y="129"/>
                    </a:lnTo>
                    <a:close/>
                    <a:moveTo>
                      <a:pt x="1546" y="113"/>
                    </a:moveTo>
                    <a:cubicBezTo>
                      <a:pt x="1546" y="101"/>
                      <a:pt x="1543" y="92"/>
                      <a:pt x="1538" y="86"/>
                    </a:cubicBezTo>
                    <a:cubicBezTo>
                      <a:pt x="1533" y="80"/>
                      <a:pt x="1525" y="76"/>
                      <a:pt x="1515" y="76"/>
                    </a:cubicBezTo>
                    <a:cubicBezTo>
                      <a:pt x="1506" y="76"/>
                      <a:pt x="1498" y="80"/>
                      <a:pt x="1492" y="86"/>
                    </a:cubicBezTo>
                    <a:cubicBezTo>
                      <a:pt x="1485" y="93"/>
                      <a:pt x="1481" y="102"/>
                      <a:pt x="1479" y="113"/>
                    </a:cubicBezTo>
                    <a:lnTo>
                      <a:pt x="1546" y="113"/>
                    </a:lnTo>
                    <a:close/>
                  </a:path>
                </a:pathLst>
              </a:custGeom>
              <a:solidFill>
                <a:schemeClr val="accent4">
                  <a:lumMod val="75000"/>
                </a:schemeClr>
              </a:solidFill>
              <a:ln>
                <a:noFill/>
              </a:ln>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11" name="Right Arrow 10"/>
            <p:cNvSpPr/>
            <p:nvPr/>
          </p:nvSpPr>
          <p:spPr bwMode="auto">
            <a:xfrm>
              <a:off x="9846691" y="1531327"/>
              <a:ext cx="548640" cy="365760"/>
            </a:xfrm>
            <a:prstGeom prs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22" name="Group 21"/>
          <p:cNvGrpSpPr/>
          <p:nvPr/>
        </p:nvGrpSpPr>
        <p:grpSpPr>
          <a:xfrm>
            <a:off x="4425349" y="2375926"/>
            <a:ext cx="4217037" cy="7333373"/>
            <a:chOff x="2257043" y="1211287"/>
            <a:chExt cx="2150799" cy="3740211"/>
          </a:xfrm>
        </p:grpSpPr>
        <p:grpSp>
          <p:nvGrpSpPr>
            <p:cNvPr id="45" name="Group 44"/>
            <p:cNvGrpSpPr/>
            <p:nvPr/>
          </p:nvGrpSpPr>
          <p:grpSpPr>
            <a:xfrm>
              <a:off x="2362416" y="3905468"/>
              <a:ext cx="1712638" cy="1046030"/>
              <a:chOff x="2362416" y="4643828"/>
              <a:chExt cx="1712638" cy="1046030"/>
            </a:xfrm>
          </p:grpSpPr>
          <p:sp>
            <p:nvSpPr>
              <p:cNvPr id="42" name="TextBox 41"/>
              <p:cNvSpPr txBox="1"/>
              <p:nvPr/>
            </p:nvSpPr>
            <p:spPr>
              <a:xfrm>
                <a:off x="2362416" y="5172797"/>
                <a:ext cx="1712638"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Field Gateways</a:t>
                </a:r>
              </a:p>
            </p:txBody>
          </p:sp>
          <p:sp>
            <p:nvSpPr>
              <p:cNvPr id="44" name="Freeform 134"/>
              <p:cNvSpPr>
                <a:spLocks noEditPoints="1"/>
              </p:cNvSpPr>
              <p:nvPr/>
            </p:nvSpPr>
            <p:spPr bwMode="black">
              <a:xfrm>
                <a:off x="2619943" y="4643828"/>
                <a:ext cx="1197583" cy="548894"/>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chemeClr val="accent2">
                  <a:lumMod val="40000"/>
                  <a:lumOff val="60000"/>
                </a:schemeClr>
              </a:solidFill>
              <a:ln>
                <a:noFill/>
              </a:ln>
              <a:extLst/>
            </p:spPr>
            <p:txBody>
              <a:bodyPr vert="horz" wrap="square" lIns="182889" tIns="91444" rIns="182889" bIns="91444" numCol="1" anchor="t" anchorCtr="0" compatLnSpc="1">
                <a:prstTxWarp prst="textNoShape">
                  <a:avLst/>
                </a:prstTxWarp>
              </a:bodyPr>
              <a:lstStyle/>
              <a:p>
                <a:pPr algn="l" defTabSz="1828827" rtl="0"/>
                <a:endParaRPr lang="en-US" sz="3529" kern="1200" dirty="0">
                  <a:solidFill>
                    <a:srgbClr val="000000"/>
                  </a:solidFill>
                </a:endParaRPr>
              </a:p>
            </p:txBody>
          </p:sp>
        </p:grpSp>
        <p:sp>
          <p:nvSpPr>
            <p:cNvPr id="12" name="Rectangle 11"/>
            <p:cNvSpPr/>
            <p:nvPr/>
          </p:nvSpPr>
          <p:spPr bwMode="auto">
            <a:xfrm>
              <a:off x="2257043" y="1211287"/>
              <a:ext cx="1920240" cy="914400"/>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solidFill>
                    <a:srgbClr val="FFFFFF"/>
                  </a:solidFill>
                </a:rPr>
                <a:t>Collection</a:t>
              </a:r>
            </a:p>
          </p:txBody>
        </p:sp>
        <p:grpSp>
          <p:nvGrpSpPr>
            <p:cNvPr id="190" name="Group 189"/>
            <p:cNvGrpSpPr/>
            <p:nvPr/>
          </p:nvGrpSpPr>
          <p:grpSpPr>
            <a:xfrm>
              <a:off x="2312430" y="2438112"/>
              <a:ext cx="1818104" cy="1354861"/>
              <a:chOff x="2312430" y="2846272"/>
              <a:chExt cx="1818104" cy="1354861"/>
            </a:xfrm>
            <a:solidFill>
              <a:schemeClr val="accent2"/>
            </a:solidFill>
          </p:grpSpPr>
          <p:sp>
            <p:nvSpPr>
              <p:cNvPr id="37" name="TextBox 36"/>
              <p:cNvSpPr txBox="1"/>
              <p:nvPr/>
            </p:nvSpPr>
            <p:spPr>
              <a:xfrm>
                <a:off x="2312430" y="3462478"/>
                <a:ext cx="1818104"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Cloud Gateways</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a:t>
                </a:r>
                <a:r>
                  <a:rPr lang="en-US" sz="3137" kern="1200" dirty="0" err="1">
                    <a:gradFill>
                      <a:gsLst>
                        <a:gs pos="2917">
                          <a:srgbClr val="000000"/>
                        </a:gs>
                        <a:gs pos="30000">
                          <a:srgbClr val="000000"/>
                        </a:gs>
                      </a:gsLst>
                      <a:lin ang="5400000" scaled="0"/>
                    </a:gradFill>
                  </a:rPr>
                  <a:t>WebAPIs</a:t>
                </a:r>
                <a:r>
                  <a:rPr lang="en-US" sz="3137" kern="1200" dirty="0">
                    <a:gradFill>
                      <a:gsLst>
                        <a:gs pos="2917">
                          <a:srgbClr val="000000"/>
                        </a:gs>
                        <a:gs pos="30000">
                          <a:srgbClr val="000000"/>
                        </a:gs>
                      </a:gsLst>
                      <a:lin ang="5400000" scaled="0"/>
                    </a:gradFill>
                  </a:rPr>
                  <a:t>)</a:t>
                </a:r>
              </a:p>
            </p:txBody>
          </p:sp>
          <p:sp>
            <p:nvSpPr>
              <p:cNvPr id="189" name="Freeform 5"/>
              <p:cNvSpPr>
                <a:spLocks noChangeAspect="1" noEditPoints="1"/>
              </p:cNvSpPr>
              <p:nvPr/>
            </p:nvSpPr>
            <p:spPr bwMode="auto">
              <a:xfrm>
                <a:off x="2730074" y="2846272"/>
                <a:ext cx="973261" cy="622274"/>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grpFill/>
              <a:ln>
                <a:noFill/>
              </a:ln>
              <a:extLst/>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8" name="Right Arrow 7"/>
            <p:cNvSpPr/>
            <p:nvPr/>
          </p:nvSpPr>
          <p:spPr bwMode="auto">
            <a:xfrm>
              <a:off x="3859202" y="1531327"/>
              <a:ext cx="548640" cy="365760"/>
            </a:xfrm>
            <a:prstGeom prs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21" name="Group 20"/>
          <p:cNvGrpSpPr/>
          <p:nvPr/>
        </p:nvGrpSpPr>
        <p:grpSpPr>
          <a:xfrm>
            <a:off x="538478" y="2375925"/>
            <a:ext cx="4205052" cy="7408077"/>
            <a:chOff x="274637" y="1211287"/>
            <a:chExt cx="2144686" cy="3778312"/>
          </a:xfrm>
        </p:grpSpPr>
        <p:grpSp>
          <p:nvGrpSpPr>
            <p:cNvPr id="35" name="Group 34"/>
            <p:cNvGrpSpPr/>
            <p:nvPr/>
          </p:nvGrpSpPr>
          <p:grpSpPr>
            <a:xfrm>
              <a:off x="492098" y="2417437"/>
              <a:ext cx="1485320" cy="1153942"/>
              <a:chOff x="492098" y="3117697"/>
              <a:chExt cx="1485320" cy="1153942"/>
            </a:xfrm>
          </p:grpSpPr>
          <p:sp>
            <p:nvSpPr>
              <p:cNvPr id="29" name="TextBox 28"/>
              <p:cNvSpPr txBox="1"/>
              <p:nvPr/>
            </p:nvSpPr>
            <p:spPr>
              <a:xfrm>
                <a:off x="492098" y="3754578"/>
                <a:ext cx="1485320"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Applications</a:t>
                </a:r>
              </a:p>
            </p:txBody>
          </p:sp>
          <p:sp>
            <p:nvSpPr>
              <p:cNvPr id="34" name="Freeform 36"/>
              <p:cNvSpPr>
                <a:spLocks noChangeAspect="1" noEditPoints="1"/>
              </p:cNvSpPr>
              <p:nvPr/>
            </p:nvSpPr>
            <p:spPr bwMode="auto">
              <a:xfrm>
                <a:off x="876283" y="3117697"/>
                <a:ext cx="716948" cy="667361"/>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accent1"/>
              </a:solidFill>
              <a:ln>
                <a:no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2" name="Rectangle 1"/>
            <p:cNvSpPr/>
            <p:nvPr/>
          </p:nvSpPr>
          <p:spPr bwMode="auto">
            <a:xfrm>
              <a:off x="274637" y="1211287"/>
              <a:ext cx="1920240" cy="914400"/>
            </a:xfrm>
            <a:prstGeom prst="rect">
              <a:avLst/>
            </a:prstGeom>
            <a:solidFill>
              <a:schemeClr val="bg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solidFill>
                    <a:srgbClr val="FFFFFF"/>
                  </a:solidFill>
                </a:rPr>
                <a:t>Producers</a:t>
              </a:r>
            </a:p>
          </p:txBody>
        </p:sp>
        <p:grpSp>
          <p:nvGrpSpPr>
            <p:cNvPr id="195" name="Group 194"/>
            <p:cNvGrpSpPr/>
            <p:nvPr/>
          </p:nvGrpSpPr>
          <p:grpSpPr>
            <a:xfrm>
              <a:off x="706302" y="3831756"/>
              <a:ext cx="1056911" cy="1157843"/>
              <a:chOff x="706302" y="4239916"/>
              <a:chExt cx="1056911" cy="1157843"/>
            </a:xfrm>
          </p:grpSpPr>
          <p:sp>
            <p:nvSpPr>
              <p:cNvPr id="32" name="TextBox 31"/>
              <p:cNvSpPr txBox="1"/>
              <p:nvPr/>
            </p:nvSpPr>
            <p:spPr>
              <a:xfrm>
                <a:off x="706302" y="4880698"/>
                <a:ext cx="1056911" cy="517061"/>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Devices</a:t>
                </a:r>
              </a:p>
            </p:txBody>
          </p:sp>
          <p:grpSp>
            <p:nvGrpSpPr>
              <p:cNvPr id="191" name="Group 6"/>
              <p:cNvGrpSpPr>
                <a:grpSpLocks noChangeAspect="1"/>
              </p:cNvGrpSpPr>
              <p:nvPr/>
            </p:nvGrpSpPr>
            <p:grpSpPr bwMode="auto">
              <a:xfrm>
                <a:off x="1055816" y="4239916"/>
                <a:ext cx="357884" cy="697500"/>
                <a:chOff x="3706" y="1121"/>
                <a:chExt cx="764" cy="1489"/>
              </a:xfrm>
              <a:solidFill>
                <a:schemeClr val="accent1"/>
              </a:solidFill>
            </p:grpSpPr>
            <p:sp>
              <p:nvSpPr>
                <p:cNvPr id="192" name="Oval 7"/>
                <p:cNvSpPr>
                  <a:spLocks noChangeArrowheads="1"/>
                </p:cNvSpPr>
                <p:nvPr/>
              </p:nvSpPr>
              <p:spPr bwMode="auto">
                <a:xfrm>
                  <a:off x="4276" y="2493"/>
                  <a:ext cx="28" cy="26"/>
                </a:xfrm>
                <a:prstGeom prst="ellipse">
                  <a:avLst/>
                </a:prstGeom>
                <a:grpFill/>
                <a:ln>
                  <a:noFill/>
                </a:ln>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sp>
              <p:nvSpPr>
                <p:cNvPr id="193" name="Freeform 8"/>
                <p:cNvSpPr>
                  <a:spLocks noEditPoints="1"/>
                </p:cNvSpPr>
                <p:nvPr/>
              </p:nvSpPr>
              <p:spPr bwMode="auto">
                <a:xfrm>
                  <a:off x="4000" y="1610"/>
                  <a:ext cx="242" cy="243"/>
                </a:xfrm>
                <a:custGeom>
                  <a:avLst/>
                  <a:gdLst>
                    <a:gd name="T0" fmla="*/ 367 w 605"/>
                    <a:gd name="T1" fmla="*/ 0 h 605"/>
                    <a:gd name="T2" fmla="*/ 133 w 605"/>
                    <a:gd name="T3" fmla="*/ 238 h 605"/>
                    <a:gd name="T4" fmla="*/ 172 w 605"/>
                    <a:gd name="T5" fmla="*/ 371 h 605"/>
                    <a:gd name="T6" fmla="*/ 16 w 605"/>
                    <a:gd name="T7" fmla="*/ 527 h 605"/>
                    <a:gd name="T8" fmla="*/ 16 w 605"/>
                    <a:gd name="T9" fmla="*/ 586 h 605"/>
                    <a:gd name="T10" fmla="*/ 78 w 605"/>
                    <a:gd name="T11" fmla="*/ 586 h 605"/>
                    <a:gd name="T12" fmla="*/ 230 w 605"/>
                    <a:gd name="T13" fmla="*/ 429 h 605"/>
                    <a:gd name="T14" fmla="*/ 367 w 605"/>
                    <a:gd name="T15" fmla="*/ 476 h 605"/>
                    <a:gd name="T16" fmla="*/ 605 w 605"/>
                    <a:gd name="T17" fmla="*/ 238 h 605"/>
                    <a:gd name="T18" fmla="*/ 367 w 605"/>
                    <a:gd name="T19" fmla="*/ 0 h 605"/>
                    <a:gd name="T20" fmla="*/ 371 w 605"/>
                    <a:gd name="T21" fmla="*/ 383 h 605"/>
                    <a:gd name="T22" fmla="*/ 223 w 605"/>
                    <a:gd name="T23" fmla="*/ 230 h 605"/>
                    <a:gd name="T24" fmla="*/ 371 w 605"/>
                    <a:gd name="T25" fmla="*/ 82 h 605"/>
                    <a:gd name="T26" fmla="*/ 519 w 605"/>
                    <a:gd name="T27" fmla="*/ 230 h 605"/>
                    <a:gd name="T28" fmla="*/ 371 w 605"/>
                    <a:gd name="T29" fmla="*/ 383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5" h="605">
                      <a:moveTo>
                        <a:pt x="367" y="0"/>
                      </a:moveTo>
                      <a:cubicBezTo>
                        <a:pt x="238" y="0"/>
                        <a:pt x="133" y="105"/>
                        <a:pt x="133" y="238"/>
                      </a:cubicBezTo>
                      <a:cubicBezTo>
                        <a:pt x="133" y="285"/>
                        <a:pt x="148" y="332"/>
                        <a:pt x="172" y="371"/>
                      </a:cubicBezTo>
                      <a:cubicBezTo>
                        <a:pt x="16" y="527"/>
                        <a:pt x="16" y="527"/>
                        <a:pt x="16" y="527"/>
                      </a:cubicBezTo>
                      <a:cubicBezTo>
                        <a:pt x="0" y="543"/>
                        <a:pt x="0" y="570"/>
                        <a:pt x="16" y="586"/>
                      </a:cubicBezTo>
                      <a:cubicBezTo>
                        <a:pt x="35" y="605"/>
                        <a:pt x="62" y="605"/>
                        <a:pt x="78" y="586"/>
                      </a:cubicBezTo>
                      <a:cubicBezTo>
                        <a:pt x="230" y="429"/>
                        <a:pt x="230" y="429"/>
                        <a:pt x="230" y="429"/>
                      </a:cubicBezTo>
                      <a:cubicBezTo>
                        <a:pt x="269" y="461"/>
                        <a:pt x="316" y="476"/>
                        <a:pt x="367" y="476"/>
                      </a:cubicBezTo>
                      <a:cubicBezTo>
                        <a:pt x="500" y="476"/>
                        <a:pt x="605" y="367"/>
                        <a:pt x="605" y="238"/>
                      </a:cubicBezTo>
                      <a:cubicBezTo>
                        <a:pt x="605" y="105"/>
                        <a:pt x="500" y="0"/>
                        <a:pt x="367" y="0"/>
                      </a:cubicBezTo>
                      <a:moveTo>
                        <a:pt x="371" y="383"/>
                      </a:moveTo>
                      <a:cubicBezTo>
                        <a:pt x="289" y="383"/>
                        <a:pt x="223" y="316"/>
                        <a:pt x="223" y="230"/>
                      </a:cubicBezTo>
                      <a:cubicBezTo>
                        <a:pt x="223" y="148"/>
                        <a:pt x="289" y="82"/>
                        <a:pt x="371" y="82"/>
                      </a:cubicBezTo>
                      <a:cubicBezTo>
                        <a:pt x="453" y="82"/>
                        <a:pt x="519" y="148"/>
                        <a:pt x="519" y="230"/>
                      </a:cubicBezTo>
                      <a:cubicBezTo>
                        <a:pt x="519" y="316"/>
                        <a:pt x="453" y="383"/>
                        <a:pt x="371" y="383"/>
                      </a:cubicBezTo>
                    </a:path>
                  </a:pathLst>
                </a:custGeom>
                <a:grpFill/>
                <a:ln>
                  <a:noFill/>
                </a:ln>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sp>
              <p:nvSpPr>
                <p:cNvPr id="194" name="Freeform 9"/>
                <p:cNvSpPr>
                  <a:spLocks noEditPoints="1"/>
                </p:cNvSpPr>
                <p:nvPr/>
              </p:nvSpPr>
              <p:spPr bwMode="auto">
                <a:xfrm>
                  <a:off x="3706" y="1121"/>
                  <a:ext cx="764" cy="1489"/>
                </a:xfrm>
                <a:custGeom>
                  <a:avLst/>
                  <a:gdLst>
                    <a:gd name="T0" fmla="*/ 584 w 1905"/>
                    <a:gd name="T1" fmla="*/ 0 h 3712"/>
                    <a:gd name="T2" fmla="*/ 0 w 1905"/>
                    <a:gd name="T3" fmla="*/ 3358 h 3712"/>
                    <a:gd name="T4" fmla="*/ 1327 w 1905"/>
                    <a:gd name="T5" fmla="*/ 3712 h 3712"/>
                    <a:gd name="T6" fmla="*/ 1905 w 1905"/>
                    <a:gd name="T7" fmla="*/ 343 h 3712"/>
                    <a:gd name="T8" fmla="*/ 502 w 1905"/>
                    <a:gd name="T9" fmla="*/ 3470 h 3712"/>
                    <a:gd name="T10" fmla="*/ 461 w 1905"/>
                    <a:gd name="T11" fmla="*/ 3504 h 3712"/>
                    <a:gd name="T12" fmla="*/ 400 w 1905"/>
                    <a:gd name="T13" fmla="*/ 3468 h 3712"/>
                    <a:gd name="T14" fmla="*/ 400 w 1905"/>
                    <a:gd name="T15" fmla="*/ 3456 h 3712"/>
                    <a:gd name="T16" fmla="*/ 459 w 1905"/>
                    <a:gd name="T17" fmla="*/ 3420 h 3712"/>
                    <a:gd name="T18" fmla="*/ 502 w 1905"/>
                    <a:gd name="T19" fmla="*/ 3454 h 3712"/>
                    <a:gd name="T20" fmla="*/ 502 w 1905"/>
                    <a:gd name="T21" fmla="*/ 3470 h 3712"/>
                    <a:gd name="T22" fmla="*/ 867 w 1905"/>
                    <a:gd name="T23" fmla="*/ 3514 h 3712"/>
                    <a:gd name="T24" fmla="*/ 952 w 1905"/>
                    <a:gd name="T25" fmla="*/ 3464 h 3712"/>
                    <a:gd name="T26" fmla="*/ 869 w 1905"/>
                    <a:gd name="T27" fmla="*/ 3516 h 3712"/>
                    <a:gd name="T28" fmla="*/ 906 w 1905"/>
                    <a:gd name="T29" fmla="*/ 3393 h 3712"/>
                    <a:gd name="T30" fmla="*/ 955 w 1905"/>
                    <a:gd name="T31" fmla="*/ 3454 h 3712"/>
                    <a:gd name="T32" fmla="*/ 1011 w 1905"/>
                    <a:gd name="T33" fmla="*/ 3531 h 3712"/>
                    <a:gd name="T34" fmla="*/ 961 w 1905"/>
                    <a:gd name="T35" fmla="*/ 3470 h 3712"/>
                    <a:gd name="T36" fmla="*/ 1011 w 1905"/>
                    <a:gd name="T37" fmla="*/ 3531 h 3712"/>
                    <a:gd name="T38" fmla="*/ 965 w 1905"/>
                    <a:gd name="T39" fmla="*/ 3460 h 3712"/>
                    <a:gd name="T40" fmla="*/ 1049 w 1905"/>
                    <a:gd name="T41" fmla="*/ 3408 h 3712"/>
                    <a:gd name="T42" fmla="*/ 1457 w 1905"/>
                    <a:gd name="T43" fmla="*/ 3504 h 3712"/>
                    <a:gd name="T44" fmla="*/ 1398 w 1905"/>
                    <a:gd name="T45" fmla="*/ 3526 h 3712"/>
                    <a:gd name="T46" fmla="*/ 1415 w 1905"/>
                    <a:gd name="T47" fmla="*/ 3483 h 3712"/>
                    <a:gd name="T48" fmla="*/ 1457 w 1905"/>
                    <a:gd name="T49" fmla="*/ 3401 h 3712"/>
                    <a:gd name="T50" fmla="*/ 1457 w 1905"/>
                    <a:gd name="T51" fmla="*/ 3504 h 3712"/>
                    <a:gd name="T52" fmla="*/ 1582 w 1905"/>
                    <a:gd name="T53" fmla="*/ 3320 h 3712"/>
                    <a:gd name="T54" fmla="*/ 101 w 1905"/>
                    <a:gd name="T55" fmla="*/ 3099 h 3712"/>
                    <a:gd name="T56" fmla="*/ 1563 w 1905"/>
                    <a:gd name="T57" fmla="*/ 1989 h 3712"/>
                    <a:gd name="T58" fmla="*/ 101 w 1905"/>
                    <a:gd name="T59" fmla="*/ 999 h 3712"/>
                    <a:gd name="T60" fmla="*/ 322 w 1905"/>
                    <a:gd name="T61" fmla="*/ 430 h 3712"/>
                    <a:gd name="T62" fmla="*/ 1804 w 1905"/>
                    <a:gd name="T63" fmla="*/ 650 h 3712"/>
                    <a:gd name="T64" fmla="*/ 648 w 1905"/>
                    <a:gd name="T65" fmla="*/ 1849 h 3712"/>
                    <a:gd name="T66" fmla="*/ 706 w 1905"/>
                    <a:gd name="T67" fmla="*/ 1081 h 3712"/>
                    <a:gd name="T68" fmla="*/ 1465 w 1905"/>
                    <a:gd name="T69" fmla="*/ 1140 h 3712"/>
                    <a:gd name="T70" fmla="*/ 1407 w 1905"/>
                    <a:gd name="T71" fmla="*/ 1903 h 3712"/>
                    <a:gd name="T72" fmla="*/ 648 w 1905"/>
                    <a:gd name="T73" fmla="*/ 1849 h 3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5" h="3712">
                      <a:moveTo>
                        <a:pt x="1327" y="0"/>
                      </a:moveTo>
                      <a:cubicBezTo>
                        <a:pt x="584" y="0"/>
                        <a:pt x="584" y="0"/>
                        <a:pt x="584" y="0"/>
                      </a:cubicBezTo>
                      <a:cubicBezTo>
                        <a:pt x="17" y="0"/>
                        <a:pt x="0" y="180"/>
                        <a:pt x="0" y="343"/>
                      </a:cubicBezTo>
                      <a:cubicBezTo>
                        <a:pt x="0" y="3255"/>
                        <a:pt x="0" y="3132"/>
                        <a:pt x="0" y="3358"/>
                      </a:cubicBezTo>
                      <a:cubicBezTo>
                        <a:pt x="0" y="3614"/>
                        <a:pt x="119" y="3712"/>
                        <a:pt x="578" y="3712"/>
                      </a:cubicBezTo>
                      <a:cubicBezTo>
                        <a:pt x="1327" y="3712"/>
                        <a:pt x="1327" y="3712"/>
                        <a:pt x="1327" y="3712"/>
                      </a:cubicBezTo>
                      <a:cubicBezTo>
                        <a:pt x="1786" y="3691"/>
                        <a:pt x="1905" y="3621"/>
                        <a:pt x="1905" y="3360"/>
                      </a:cubicBezTo>
                      <a:cubicBezTo>
                        <a:pt x="1905" y="343"/>
                        <a:pt x="1905" y="343"/>
                        <a:pt x="1905" y="343"/>
                      </a:cubicBezTo>
                      <a:cubicBezTo>
                        <a:pt x="1905" y="107"/>
                        <a:pt x="1779" y="0"/>
                        <a:pt x="1327" y="0"/>
                      </a:cubicBezTo>
                      <a:close/>
                      <a:moveTo>
                        <a:pt x="502" y="3470"/>
                      </a:moveTo>
                      <a:cubicBezTo>
                        <a:pt x="425" y="3470"/>
                        <a:pt x="425" y="3470"/>
                        <a:pt x="425" y="3470"/>
                      </a:cubicBezTo>
                      <a:cubicBezTo>
                        <a:pt x="461" y="3504"/>
                        <a:pt x="461" y="3504"/>
                        <a:pt x="461" y="3504"/>
                      </a:cubicBezTo>
                      <a:cubicBezTo>
                        <a:pt x="450" y="3516"/>
                        <a:pt x="450" y="3516"/>
                        <a:pt x="450" y="3516"/>
                      </a:cubicBezTo>
                      <a:cubicBezTo>
                        <a:pt x="400" y="3468"/>
                        <a:pt x="400" y="3468"/>
                        <a:pt x="400" y="3468"/>
                      </a:cubicBezTo>
                      <a:cubicBezTo>
                        <a:pt x="398" y="3466"/>
                        <a:pt x="398" y="3464"/>
                        <a:pt x="398" y="3462"/>
                      </a:cubicBezTo>
                      <a:cubicBezTo>
                        <a:pt x="398" y="3460"/>
                        <a:pt x="398" y="3458"/>
                        <a:pt x="400" y="3456"/>
                      </a:cubicBezTo>
                      <a:cubicBezTo>
                        <a:pt x="448" y="3408"/>
                        <a:pt x="448" y="3408"/>
                        <a:pt x="448" y="3408"/>
                      </a:cubicBezTo>
                      <a:cubicBezTo>
                        <a:pt x="459" y="3420"/>
                        <a:pt x="459" y="3420"/>
                        <a:pt x="459" y="3420"/>
                      </a:cubicBezTo>
                      <a:cubicBezTo>
                        <a:pt x="425" y="3454"/>
                        <a:pt x="425" y="3454"/>
                        <a:pt x="425" y="3454"/>
                      </a:cubicBezTo>
                      <a:cubicBezTo>
                        <a:pt x="502" y="3454"/>
                        <a:pt x="502" y="3454"/>
                        <a:pt x="502" y="3454"/>
                      </a:cubicBezTo>
                      <a:cubicBezTo>
                        <a:pt x="505" y="3454"/>
                        <a:pt x="509" y="3458"/>
                        <a:pt x="509" y="3462"/>
                      </a:cubicBezTo>
                      <a:cubicBezTo>
                        <a:pt x="509" y="3466"/>
                        <a:pt x="505" y="3470"/>
                        <a:pt x="502" y="3470"/>
                      </a:cubicBezTo>
                      <a:close/>
                      <a:moveTo>
                        <a:pt x="869" y="3516"/>
                      </a:moveTo>
                      <a:cubicBezTo>
                        <a:pt x="869" y="3516"/>
                        <a:pt x="867" y="3516"/>
                        <a:pt x="867" y="3514"/>
                      </a:cubicBezTo>
                      <a:cubicBezTo>
                        <a:pt x="885" y="3460"/>
                        <a:pt x="885" y="3460"/>
                        <a:pt x="885" y="3460"/>
                      </a:cubicBezTo>
                      <a:cubicBezTo>
                        <a:pt x="921" y="3447"/>
                        <a:pt x="936" y="3454"/>
                        <a:pt x="952" y="3464"/>
                      </a:cubicBezTo>
                      <a:cubicBezTo>
                        <a:pt x="934" y="3522"/>
                        <a:pt x="934" y="3522"/>
                        <a:pt x="934" y="3522"/>
                      </a:cubicBezTo>
                      <a:cubicBezTo>
                        <a:pt x="921" y="3512"/>
                        <a:pt x="904" y="3504"/>
                        <a:pt x="869" y="3516"/>
                      </a:cubicBezTo>
                      <a:close/>
                      <a:moveTo>
                        <a:pt x="888" y="3451"/>
                      </a:moveTo>
                      <a:cubicBezTo>
                        <a:pt x="906" y="3393"/>
                        <a:pt x="906" y="3393"/>
                        <a:pt x="906" y="3393"/>
                      </a:cubicBezTo>
                      <a:cubicBezTo>
                        <a:pt x="940" y="3380"/>
                        <a:pt x="957" y="3387"/>
                        <a:pt x="973" y="3397"/>
                      </a:cubicBezTo>
                      <a:cubicBezTo>
                        <a:pt x="955" y="3454"/>
                        <a:pt x="955" y="3454"/>
                        <a:pt x="955" y="3454"/>
                      </a:cubicBezTo>
                      <a:cubicBezTo>
                        <a:pt x="940" y="3445"/>
                        <a:pt x="923" y="3437"/>
                        <a:pt x="888" y="3451"/>
                      </a:cubicBezTo>
                      <a:close/>
                      <a:moveTo>
                        <a:pt x="1011" y="3531"/>
                      </a:moveTo>
                      <a:cubicBezTo>
                        <a:pt x="976" y="3545"/>
                        <a:pt x="959" y="3537"/>
                        <a:pt x="944" y="3527"/>
                      </a:cubicBezTo>
                      <a:cubicBezTo>
                        <a:pt x="961" y="3470"/>
                        <a:pt x="961" y="3470"/>
                        <a:pt x="961" y="3470"/>
                      </a:cubicBezTo>
                      <a:cubicBezTo>
                        <a:pt x="976" y="3479"/>
                        <a:pt x="994" y="3487"/>
                        <a:pt x="1028" y="3474"/>
                      </a:cubicBezTo>
                      <a:lnTo>
                        <a:pt x="1011" y="3531"/>
                      </a:lnTo>
                      <a:close/>
                      <a:moveTo>
                        <a:pt x="1032" y="3464"/>
                      </a:moveTo>
                      <a:cubicBezTo>
                        <a:pt x="998" y="3477"/>
                        <a:pt x="980" y="3470"/>
                        <a:pt x="965" y="3460"/>
                      </a:cubicBezTo>
                      <a:cubicBezTo>
                        <a:pt x="982" y="3405"/>
                        <a:pt x="982" y="3405"/>
                        <a:pt x="982" y="3405"/>
                      </a:cubicBezTo>
                      <a:cubicBezTo>
                        <a:pt x="998" y="3414"/>
                        <a:pt x="1015" y="3422"/>
                        <a:pt x="1049" y="3408"/>
                      </a:cubicBezTo>
                      <a:lnTo>
                        <a:pt x="1032" y="3464"/>
                      </a:lnTo>
                      <a:close/>
                      <a:moveTo>
                        <a:pt x="1457" y="3504"/>
                      </a:moveTo>
                      <a:cubicBezTo>
                        <a:pt x="1446" y="3504"/>
                        <a:pt x="1436" y="3501"/>
                        <a:pt x="1426" y="3495"/>
                      </a:cubicBezTo>
                      <a:cubicBezTo>
                        <a:pt x="1398" y="3526"/>
                        <a:pt x="1398" y="3526"/>
                        <a:pt x="1398" y="3526"/>
                      </a:cubicBezTo>
                      <a:cubicBezTo>
                        <a:pt x="1384" y="3512"/>
                        <a:pt x="1384" y="3512"/>
                        <a:pt x="1384" y="3512"/>
                      </a:cubicBezTo>
                      <a:cubicBezTo>
                        <a:pt x="1415" y="3483"/>
                        <a:pt x="1415" y="3483"/>
                        <a:pt x="1415" y="3483"/>
                      </a:cubicBezTo>
                      <a:cubicBezTo>
                        <a:pt x="1409" y="3474"/>
                        <a:pt x="1405" y="3464"/>
                        <a:pt x="1405" y="3453"/>
                      </a:cubicBezTo>
                      <a:cubicBezTo>
                        <a:pt x="1405" y="3424"/>
                        <a:pt x="1428" y="3401"/>
                        <a:pt x="1457" y="3401"/>
                      </a:cubicBezTo>
                      <a:cubicBezTo>
                        <a:pt x="1486" y="3401"/>
                        <a:pt x="1509" y="3424"/>
                        <a:pt x="1509" y="3453"/>
                      </a:cubicBezTo>
                      <a:cubicBezTo>
                        <a:pt x="1509" y="3481"/>
                        <a:pt x="1486" y="3504"/>
                        <a:pt x="1457" y="3504"/>
                      </a:cubicBezTo>
                      <a:close/>
                      <a:moveTo>
                        <a:pt x="1804" y="3099"/>
                      </a:moveTo>
                      <a:cubicBezTo>
                        <a:pt x="1804" y="3222"/>
                        <a:pt x="1704" y="3320"/>
                        <a:pt x="1582" y="3320"/>
                      </a:cubicBezTo>
                      <a:cubicBezTo>
                        <a:pt x="322" y="3320"/>
                        <a:pt x="322" y="3320"/>
                        <a:pt x="322" y="3320"/>
                      </a:cubicBezTo>
                      <a:cubicBezTo>
                        <a:pt x="199" y="3320"/>
                        <a:pt x="101" y="3222"/>
                        <a:pt x="101" y="3099"/>
                      </a:cubicBezTo>
                      <a:cubicBezTo>
                        <a:pt x="101" y="2653"/>
                        <a:pt x="101" y="2288"/>
                        <a:pt x="101" y="1989"/>
                      </a:cubicBezTo>
                      <a:cubicBezTo>
                        <a:pt x="1563" y="1989"/>
                        <a:pt x="1563" y="1989"/>
                        <a:pt x="1563" y="1989"/>
                      </a:cubicBezTo>
                      <a:cubicBezTo>
                        <a:pt x="1563" y="999"/>
                        <a:pt x="1563" y="999"/>
                        <a:pt x="1563" y="999"/>
                      </a:cubicBezTo>
                      <a:cubicBezTo>
                        <a:pt x="101" y="999"/>
                        <a:pt x="101" y="999"/>
                        <a:pt x="101" y="999"/>
                      </a:cubicBezTo>
                      <a:cubicBezTo>
                        <a:pt x="101" y="650"/>
                        <a:pt x="101" y="650"/>
                        <a:pt x="101" y="650"/>
                      </a:cubicBezTo>
                      <a:cubicBezTo>
                        <a:pt x="101" y="527"/>
                        <a:pt x="199" y="430"/>
                        <a:pt x="322" y="430"/>
                      </a:cubicBezTo>
                      <a:cubicBezTo>
                        <a:pt x="1582" y="430"/>
                        <a:pt x="1582" y="430"/>
                        <a:pt x="1582" y="430"/>
                      </a:cubicBezTo>
                      <a:cubicBezTo>
                        <a:pt x="1704" y="430"/>
                        <a:pt x="1804" y="527"/>
                        <a:pt x="1804" y="650"/>
                      </a:cubicBezTo>
                      <a:lnTo>
                        <a:pt x="1804" y="3099"/>
                      </a:lnTo>
                      <a:close/>
                      <a:moveTo>
                        <a:pt x="648" y="1849"/>
                      </a:moveTo>
                      <a:cubicBezTo>
                        <a:pt x="648" y="1140"/>
                        <a:pt x="648" y="1140"/>
                        <a:pt x="648" y="1140"/>
                      </a:cubicBezTo>
                      <a:cubicBezTo>
                        <a:pt x="648" y="1109"/>
                        <a:pt x="675" y="1081"/>
                        <a:pt x="706" y="1081"/>
                      </a:cubicBezTo>
                      <a:cubicBezTo>
                        <a:pt x="1407" y="1081"/>
                        <a:pt x="1407" y="1081"/>
                        <a:pt x="1407" y="1081"/>
                      </a:cubicBezTo>
                      <a:cubicBezTo>
                        <a:pt x="1442" y="1081"/>
                        <a:pt x="1465" y="1109"/>
                        <a:pt x="1465" y="1140"/>
                      </a:cubicBezTo>
                      <a:cubicBezTo>
                        <a:pt x="1465" y="1849"/>
                        <a:pt x="1465" y="1849"/>
                        <a:pt x="1465" y="1849"/>
                      </a:cubicBezTo>
                      <a:cubicBezTo>
                        <a:pt x="1465" y="1880"/>
                        <a:pt x="1442" y="1903"/>
                        <a:pt x="1407" y="1903"/>
                      </a:cubicBezTo>
                      <a:cubicBezTo>
                        <a:pt x="706" y="1903"/>
                        <a:pt x="706" y="1903"/>
                        <a:pt x="706" y="1903"/>
                      </a:cubicBezTo>
                      <a:cubicBezTo>
                        <a:pt x="675" y="1903"/>
                        <a:pt x="648" y="1880"/>
                        <a:pt x="648" y="1849"/>
                      </a:cubicBezTo>
                      <a:close/>
                    </a:path>
                  </a:pathLst>
                </a:custGeom>
                <a:grpFill/>
                <a:ln>
                  <a:noFill/>
                </a:ln>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grpSp>
        </p:grpSp>
        <p:sp>
          <p:nvSpPr>
            <p:cNvPr id="7" name="Right Arrow 6"/>
            <p:cNvSpPr/>
            <p:nvPr/>
          </p:nvSpPr>
          <p:spPr bwMode="auto">
            <a:xfrm>
              <a:off x="1870683" y="1531327"/>
              <a:ext cx="548640" cy="365760"/>
            </a:xfrm>
            <a:prstGeom prs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4" name="Group 3"/>
          <p:cNvGrpSpPr/>
          <p:nvPr/>
        </p:nvGrpSpPr>
        <p:grpSpPr>
          <a:xfrm>
            <a:off x="11822832" y="2375925"/>
            <a:ext cx="4629403" cy="9621802"/>
            <a:chOff x="6029952" y="1211287"/>
            <a:chExt cx="2361116" cy="4907370"/>
          </a:xfrm>
        </p:grpSpPr>
        <p:grpSp>
          <p:nvGrpSpPr>
            <p:cNvPr id="28" name="Group 27"/>
            <p:cNvGrpSpPr/>
            <p:nvPr/>
          </p:nvGrpSpPr>
          <p:grpSpPr>
            <a:xfrm>
              <a:off x="6047312" y="1211287"/>
              <a:ext cx="2343756" cy="4907370"/>
              <a:chOff x="6047312" y="1211287"/>
              <a:chExt cx="2343756" cy="4907370"/>
            </a:xfrm>
          </p:grpSpPr>
          <p:sp>
            <p:nvSpPr>
              <p:cNvPr id="14" name="Rectangle 13"/>
              <p:cNvSpPr/>
              <p:nvPr/>
            </p:nvSpPr>
            <p:spPr bwMode="auto">
              <a:xfrm>
                <a:off x="6221855" y="1211287"/>
                <a:ext cx="1938528" cy="914400"/>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58570" tIns="358570" rIns="358570" bIns="286856" numCol="1" rtlCol="0" anchor="t" anchorCtr="0" compatLnSpc="1">
                <a:prstTxWarp prst="textNoShape">
                  <a:avLst/>
                </a:prstTxWarp>
                <a:noAutofit/>
              </a:bodyPr>
              <a:lstStyle/>
              <a:p>
                <a:pPr defTabSz="1828298" rtl="0" fontAlgn="base">
                  <a:lnSpc>
                    <a:spcPct val="90000"/>
                  </a:lnSpc>
                  <a:spcBef>
                    <a:spcPct val="0"/>
                  </a:spcBef>
                  <a:spcAft>
                    <a:spcPct val="0"/>
                  </a:spcAft>
                </a:pPr>
                <a:r>
                  <a:rPr lang="en-US" sz="3529" kern="1200" dirty="0">
                    <a:gradFill>
                      <a:gsLst>
                        <a:gs pos="0">
                          <a:srgbClr val="FFFFFF"/>
                        </a:gs>
                        <a:gs pos="100000">
                          <a:srgbClr val="FFFFFF"/>
                        </a:gs>
                      </a:gsLst>
                      <a:lin ang="5400000" scaled="0"/>
                    </a:gradFill>
                  </a:rPr>
                  <a:t>Transformation</a:t>
                </a:r>
              </a:p>
            </p:txBody>
          </p:sp>
          <p:grpSp>
            <p:nvGrpSpPr>
              <p:cNvPr id="55" name="Group 54"/>
              <p:cNvGrpSpPr/>
              <p:nvPr/>
            </p:nvGrpSpPr>
            <p:grpSpPr>
              <a:xfrm>
                <a:off x="6047312" y="2179631"/>
                <a:ext cx="2322334" cy="1271015"/>
                <a:chOff x="6047312" y="2879891"/>
                <a:chExt cx="2322334" cy="1271015"/>
              </a:xfrm>
            </p:grpSpPr>
            <p:sp>
              <p:nvSpPr>
                <p:cNvPr id="53" name="Freeform 27"/>
                <p:cNvSpPr>
                  <a:spLocks noEditPoints="1"/>
                </p:cNvSpPr>
                <p:nvPr/>
              </p:nvSpPr>
              <p:spPr bwMode="auto">
                <a:xfrm>
                  <a:off x="6781929" y="2879891"/>
                  <a:ext cx="846021" cy="671256"/>
                </a:xfrm>
                <a:custGeom>
                  <a:avLst/>
                  <a:gdLst>
                    <a:gd name="T0" fmla="*/ 42 w 263"/>
                    <a:gd name="T1" fmla="*/ 147 h 209"/>
                    <a:gd name="T2" fmla="*/ 37 w 263"/>
                    <a:gd name="T3" fmla="*/ 209 h 209"/>
                    <a:gd name="T4" fmla="*/ 6 w 263"/>
                    <a:gd name="T5" fmla="*/ 204 h 209"/>
                    <a:gd name="T6" fmla="*/ 16 w 263"/>
                    <a:gd name="T7" fmla="*/ 158 h 209"/>
                    <a:gd name="T8" fmla="*/ 33 w 263"/>
                    <a:gd name="T9" fmla="*/ 158 h 209"/>
                    <a:gd name="T10" fmla="*/ 58 w 263"/>
                    <a:gd name="T11" fmla="*/ 209 h 209"/>
                    <a:gd name="T12" fmla="*/ 89 w 263"/>
                    <a:gd name="T13" fmla="*/ 204 h 209"/>
                    <a:gd name="T14" fmla="*/ 53 w 263"/>
                    <a:gd name="T15" fmla="*/ 135 h 209"/>
                    <a:gd name="T16" fmla="*/ 100 w 263"/>
                    <a:gd name="T17" fmla="*/ 204 h 209"/>
                    <a:gd name="T18" fmla="*/ 131 w 263"/>
                    <a:gd name="T19" fmla="*/ 209 h 209"/>
                    <a:gd name="T20" fmla="*/ 136 w 263"/>
                    <a:gd name="T21" fmla="*/ 111 h 209"/>
                    <a:gd name="T22" fmla="*/ 100 w 263"/>
                    <a:gd name="T23" fmla="*/ 204 h 209"/>
                    <a:gd name="T24" fmla="*/ 155 w 263"/>
                    <a:gd name="T25" fmla="*/ 122 h 209"/>
                    <a:gd name="T26" fmla="*/ 146 w 263"/>
                    <a:gd name="T27" fmla="*/ 204 h 209"/>
                    <a:gd name="T28" fmla="*/ 178 w 263"/>
                    <a:gd name="T29" fmla="*/ 209 h 209"/>
                    <a:gd name="T30" fmla="*/ 182 w 263"/>
                    <a:gd name="T31" fmla="*/ 110 h 209"/>
                    <a:gd name="T32" fmla="*/ 162 w 263"/>
                    <a:gd name="T33" fmla="*/ 124 h 209"/>
                    <a:gd name="T34" fmla="*/ 193 w 263"/>
                    <a:gd name="T35" fmla="*/ 204 h 209"/>
                    <a:gd name="T36" fmla="*/ 224 w 263"/>
                    <a:gd name="T37" fmla="*/ 209 h 209"/>
                    <a:gd name="T38" fmla="*/ 229 w 263"/>
                    <a:gd name="T39" fmla="*/ 66 h 209"/>
                    <a:gd name="T40" fmla="*/ 193 w 263"/>
                    <a:gd name="T41" fmla="*/ 99 h 209"/>
                    <a:gd name="T42" fmla="*/ 259 w 263"/>
                    <a:gd name="T43" fmla="*/ 0 h 209"/>
                    <a:gd name="T44" fmla="*/ 182 w 263"/>
                    <a:gd name="T45" fmla="*/ 9 h 209"/>
                    <a:gd name="T46" fmla="*/ 203 w 263"/>
                    <a:gd name="T47" fmla="*/ 37 h 209"/>
                    <a:gd name="T48" fmla="*/ 165 w 263"/>
                    <a:gd name="T49" fmla="*/ 76 h 209"/>
                    <a:gd name="T50" fmla="*/ 100 w 263"/>
                    <a:gd name="T51" fmla="*/ 18 h 209"/>
                    <a:gd name="T52" fmla="*/ 93 w 263"/>
                    <a:gd name="T53" fmla="*/ 18 h 209"/>
                    <a:gd name="T54" fmla="*/ 2 w 263"/>
                    <a:gd name="T55" fmla="*/ 135 h 209"/>
                    <a:gd name="T56" fmla="*/ 24 w 263"/>
                    <a:gd name="T57" fmla="*/ 155 h 209"/>
                    <a:gd name="T58" fmla="*/ 91 w 263"/>
                    <a:gd name="T59" fmla="*/ 82 h 209"/>
                    <a:gd name="T60" fmla="*/ 99 w 263"/>
                    <a:gd name="T61" fmla="*/ 80 h 209"/>
                    <a:gd name="T62" fmla="*/ 162 w 263"/>
                    <a:gd name="T63" fmla="*/ 117 h 209"/>
                    <a:gd name="T64" fmla="*/ 225 w 263"/>
                    <a:gd name="T65" fmla="*/ 59 h 209"/>
                    <a:gd name="T66" fmla="*/ 232 w 263"/>
                    <a:gd name="T67" fmla="*/ 59 h 209"/>
                    <a:gd name="T68" fmla="*/ 257 w 263"/>
                    <a:gd name="T69" fmla="*/ 84 h 209"/>
                    <a:gd name="T70" fmla="*/ 263 w 263"/>
                    <a:gd name="T71" fmla="*/ 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3" h="209">
                      <a:moveTo>
                        <a:pt x="33" y="158"/>
                      </a:moveTo>
                      <a:cubicBezTo>
                        <a:pt x="42" y="147"/>
                        <a:pt x="42" y="147"/>
                        <a:pt x="42" y="147"/>
                      </a:cubicBezTo>
                      <a:cubicBezTo>
                        <a:pt x="42" y="204"/>
                        <a:pt x="42" y="204"/>
                        <a:pt x="42" y="204"/>
                      </a:cubicBezTo>
                      <a:cubicBezTo>
                        <a:pt x="42" y="207"/>
                        <a:pt x="40" y="209"/>
                        <a:pt x="37" y="209"/>
                      </a:cubicBezTo>
                      <a:cubicBezTo>
                        <a:pt x="11" y="209"/>
                        <a:pt x="11" y="209"/>
                        <a:pt x="11" y="209"/>
                      </a:cubicBezTo>
                      <a:cubicBezTo>
                        <a:pt x="9" y="209"/>
                        <a:pt x="6" y="207"/>
                        <a:pt x="6" y="204"/>
                      </a:cubicBezTo>
                      <a:cubicBezTo>
                        <a:pt x="6" y="148"/>
                        <a:pt x="6" y="148"/>
                        <a:pt x="6" y="148"/>
                      </a:cubicBezTo>
                      <a:cubicBezTo>
                        <a:pt x="16" y="158"/>
                        <a:pt x="16" y="158"/>
                        <a:pt x="16" y="158"/>
                      </a:cubicBezTo>
                      <a:cubicBezTo>
                        <a:pt x="18" y="160"/>
                        <a:pt x="21" y="162"/>
                        <a:pt x="24" y="162"/>
                      </a:cubicBezTo>
                      <a:cubicBezTo>
                        <a:pt x="27" y="162"/>
                        <a:pt x="31" y="160"/>
                        <a:pt x="33" y="158"/>
                      </a:cubicBezTo>
                      <a:close/>
                      <a:moveTo>
                        <a:pt x="53" y="204"/>
                      </a:moveTo>
                      <a:cubicBezTo>
                        <a:pt x="53" y="207"/>
                        <a:pt x="55" y="209"/>
                        <a:pt x="58" y="209"/>
                      </a:cubicBezTo>
                      <a:cubicBezTo>
                        <a:pt x="84" y="209"/>
                        <a:pt x="84" y="209"/>
                        <a:pt x="84" y="209"/>
                      </a:cubicBezTo>
                      <a:cubicBezTo>
                        <a:pt x="87" y="209"/>
                        <a:pt x="89" y="207"/>
                        <a:pt x="89" y="204"/>
                      </a:cubicBezTo>
                      <a:cubicBezTo>
                        <a:pt x="89" y="95"/>
                        <a:pt x="89" y="95"/>
                        <a:pt x="89" y="95"/>
                      </a:cubicBezTo>
                      <a:cubicBezTo>
                        <a:pt x="53" y="135"/>
                        <a:pt x="53" y="135"/>
                        <a:pt x="53" y="135"/>
                      </a:cubicBezTo>
                      <a:lnTo>
                        <a:pt x="53" y="204"/>
                      </a:lnTo>
                      <a:close/>
                      <a:moveTo>
                        <a:pt x="100" y="204"/>
                      </a:moveTo>
                      <a:cubicBezTo>
                        <a:pt x="100" y="207"/>
                        <a:pt x="102" y="209"/>
                        <a:pt x="105" y="209"/>
                      </a:cubicBezTo>
                      <a:cubicBezTo>
                        <a:pt x="131" y="209"/>
                        <a:pt x="131" y="209"/>
                        <a:pt x="131" y="209"/>
                      </a:cubicBezTo>
                      <a:cubicBezTo>
                        <a:pt x="134" y="209"/>
                        <a:pt x="136" y="207"/>
                        <a:pt x="136" y="204"/>
                      </a:cubicBezTo>
                      <a:cubicBezTo>
                        <a:pt x="136" y="111"/>
                        <a:pt x="136" y="111"/>
                        <a:pt x="136" y="111"/>
                      </a:cubicBezTo>
                      <a:cubicBezTo>
                        <a:pt x="100" y="89"/>
                        <a:pt x="100" y="89"/>
                        <a:pt x="100" y="89"/>
                      </a:cubicBezTo>
                      <a:lnTo>
                        <a:pt x="100" y="204"/>
                      </a:lnTo>
                      <a:close/>
                      <a:moveTo>
                        <a:pt x="162" y="124"/>
                      </a:moveTo>
                      <a:cubicBezTo>
                        <a:pt x="160" y="124"/>
                        <a:pt x="157" y="124"/>
                        <a:pt x="155" y="122"/>
                      </a:cubicBezTo>
                      <a:cubicBezTo>
                        <a:pt x="146" y="117"/>
                        <a:pt x="146" y="117"/>
                        <a:pt x="146" y="117"/>
                      </a:cubicBezTo>
                      <a:cubicBezTo>
                        <a:pt x="146" y="204"/>
                        <a:pt x="146" y="204"/>
                        <a:pt x="146" y="204"/>
                      </a:cubicBezTo>
                      <a:cubicBezTo>
                        <a:pt x="146" y="207"/>
                        <a:pt x="149" y="209"/>
                        <a:pt x="151" y="209"/>
                      </a:cubicBezTo>
                      <a:cubicBezTo>
                        <a:pt x="178" y="209"/>
                        <a:pt x="178" y="209"/>
                        <a:pt x="178" y="209"/>
                      </a:cubicBezTo>
                      <a:cubicBezTo>
                        <a:pt x="180" y="209"/>
                        <a:pt x="182" y="207"/>
                        <a:pt x="182" y="204"/>
                      </a:cubicBezTo>
                      <a:cubicBezTo>
                        <a:pt x="182" y="110"/>
                        <a:pt x="182" y="110"/>
                        <a:pt x="182" y="110"/>
                      </a:cubicBezTo>
                      <a:cubicBezTo>
                        <a:pt x="172" y="121"/>
                        <a:pt x="172" y="121"/>
                        <a:pt x="172" y="121"/>
                      </a:cubicBezTo>
                      <a:cubicBezTo>
                        <a:pt x="169" y="123"/>
                        <a:pt x="166" y="124"/>
                        <a:pt x="162" y="124"/>
                      </a:cubicBezTo>
                      <a:close/>
                      <a:moveTo>
                        <a:pt x="193" y="99"/>
                      </a:moveTo>
                      <a:cubicBezTo>
                        <a:pt x="193" y="204"/>
                        <a:pt x="193" y="204"/>
                        <a:pt x="193" y="204"/>
                      </a:cubicBezTo>
                      <a:cubicBezTo>
                        <a:pt x="193" y="207"/>
                        <a:pt x="195" y="209"/>
                        <a:pt x="198" y="209"/>
                      </a:cubicBezTo>
                      <a:cubicBezTo>
                        <a:pt x="224" y="209"/>
                        <a:pt x="224" y="209"/>
                        <a:pt x="224" y="209"/>
                      </a:cubicBezTo>
                      <a:cubicBezTo>
                        <a:pt x="227" y="209"/>
                        <a:pt x="229" y="207"/>
                        <a:pt x="229" y="204"/>
                      </a:cubicBezTo>
                      <a:cubicBezTo>
                        <a:pt x="229" y="66"/>
                        <a:pt x="229" y="66"/>
                        <a:pt x="229" y="66"/>
                      </a:cubicBezTo>
                      <a:cubicBezTo>
                        <a:pt x="228" y="65"/>
                        <a:pt x="228" y="65"/>
                        <a:pt x="228" y="65"/>
                      </a:cubicBezTo>
                      <a:lnTo>
                        <a:pt x="193" y="99"/>
                      </a:lnTo>
                      <a:close/>
                      <a:moveTo>
                        <a:pt x="259" y="0"/>
                      </a:moveTo>
                      <a:cubicBezTo>
                        <a:pt x="259" y="0"/>
                        <a:pt x="259" y="0"/>
                        <a:pt x="259" y="0"/>
                      </a:cubicBezTo>
                      <a:cubicBezTo>
                        <a:pt x="184" y="6"/>
                        <a:pt x="184" y="6"/>
                        <a:pt x="184" y="6"/>
                      </a:cubicBezTo>
                      <a:cubicBezTo>
                        <a:pt x="181" y="6"/>
                        <a:pt x="180" y="8"/>
                        <a:pt x="182" y="9"/>
                      </a:cubicBezTo>
                      <a:cubicBezTo>
                        <a:pt x="203" y="30"/>
                        <a:pt x="203" y="30"/>
                        <a:pt x="203" y="30"/>
                      </a:cubicBezTo>
                      <a:cubicBezTo>
                        <a:pt x="205" y="32"/>
                        <a:pt x="205" y="35"/>
                        <a:pt x="203" y="37"/>
                      </a:cubicBezTo>
                      <a:cubicBezTo>
                        <a:pt x="168" y="74"/>
                        <a:pt x="168" y="74"/>
                        <a:pt x="168" y="74"/>
                      </a:cubicBezTo>
                      <a:cubicBezTo>
                        <a:pt x="167" y="75"/>
                        <a:pt x="166" y="76"/>
                        <a:pt x="165" y="76"/>
                      </a:cubicBezTo>
                      <a:cubicBezTo>
                        <a:pt x="163" y="76"/>
                        <a:pt x="162" y="75"/>
                        <a:pt x="161" y="75"/>
                      </a:cubicBezTo>
                      <a:cubicBezTo>
                        <a:pt x="100" y="18"/>
                        <a:pt x="100" y="18"/>
                        <a:pt x="100" y="18"/>
                      </a:cubicBezTo>
                      <a:cubicBezTo>
                        <a:pt x="99" y="17"/>
                        <a:pt x="98" y="17"/>
                        <a:pt x="97" y="17"/>
                      </a:cubicBezTo>
                      <a:cubicBezTo>
                        <a:pt x="95" y="17"/>
                        <a:pt x="94" y="17"/>
                        <a:pt x="93" y="18"/>
                      </a:cubicBezTo>
                      <a:cubicBezTo>
                        <a:pt x="2" y="127"/>
                        <a:pt x="2" y="127"/>
                        <a:pt x="2" y="127"/>
                      </a:cubicBezTo>
                      <a:cubicBezTo>
                        <a:pt x="0" y="129"/>
                        <a:pt x="0" y="133"/>
                        <a:pt x="2" y="135"/>
                      </a:cubicBezTo>
                      <a:cubicBezTo>
                        <a:pt x="21" y="153"/>
                        <a:pt x="21" y="153"/>
                        <a:pt x="21" y="153"/>
                      </a:cubicBezTo>
                      <a:cubicBezTo>
                        <a:pt x="22" y="154"/>
                        <a:pt x="23" y="155"/>
                        <a:pt x="24" y="155"/>
                      </a:cubicBezTo>
                      <a:cubicBezTo>
                        <a:pt x="25" y="155"/>
                        <a:pt x="27" y="154"/>
                        <a:pt x="28" y="153"/>
                      </a:cubicBezTo>
                      <a:cubicBezTo>
                        <a:pt x="91" y="82"/>
                        <a:pt x="91" y="82"/>
                        <a:pt x="91" y="82"/>
                      </a:cubicBezTo>
                      <a:cubicBezTo>
                        <a:pt x="92" y="80"/>
                        <a:pt x="94" y="80"/>
                        <a:pt x="96" y="80"/>
                      </a:cubicBezTo>
                      <a:cubicBezTo>
                        <a:pt x="97" y="80"/>
                        <a:pt x="98" y="80"/>
                        <a:pt x="99" y="80"/>
                      </a:cubicBezTo>
                      <a:cubicBezTo>
                        <a:pt x="159" y="117"/>
                        <a:pt x="159" y="117"/>
                        <a:pt x="159" y="117"/>
                      </a:cubicBezTo>
                      <a:cubicBezTo>
                        <a:pt x="160" y="117"/>
                        <a:pt x="161" y="117"/>
                        <a:pt x="162" y="117"/>
                      </a:cubicBezTo>
                      <a:cubicBezTo>
                        <a:pt x="164" y="117"/>
                        <a:pt x="166" y="117"/>
                        <a:pt x="167" y="116"/>
                      </a:cubicBezTo>
                      <a:cubicBezTo>
                        <a:pt x="225" y="59"/>
                        <a:pt x="225" y="59"/>
                        <a:pt x="225" y="59"/>
                      </a:cubicBezTo>
                      <a:cubicBezTo>
                        <a:pt x="226" y="58"/>
                        <a:pt x="227" y="58"/>
                        <a:pt x="228" y="58"/>
                      </a:cubicBezTo>
                      <a:cubicBezTo>
                        <a:pt x="230" y="58"/>
                        <a:pt x="231" y="58"/>
                        <a:pt x="232" y="59"/>
                      </a:cubicBezTo>
                      <a:cubicBezTo>
                        <a:pt x="255" y="83"/>
                        <a:pt x="255" y="83"/>
                        <a:pt x="255" y="83"/>
                      </a:cubicBezTo>
                      <a:cubicBezTo>
                        <a:pt x="256" y="83"/>
                        <a:pt x="257" y="84"/>
                        <a:pt x="257" y="84"/>
                      </a:cubicBezTo>
                      <a:cubicBezTo>
                        <a:pt x="258" y="84"/>
                        <a:pt x="259" y="83"/>
                        <a:pt x="259" y="81"/>
                      </a:cubicBezTo>
                      <a:cubicBezTo>
                        <a:pt x="263" y="5"/>
                        <a:pt x="263" y="5"/>
                        <a:pt x="263" y="5"/>
                      </a:cubicBezTo>
                      <a:cubicBezTo>
                        <a:pt x="263" y="2"/>
                        <a:pt x="261" y="0"/>
                        <a:pt x="259" y="0"/>
                      </a:cubicBezTo>
                      <a:close/>
                    </a:path>
                  </a:pathLst>
                </a:custGeom>
                <a:solidFill>
                  <a:schemeClr val="accent3">
                    <a:lumMod val="50000"/>
                  </a:schemeClr>
                </a:solidFill>
                <a:ln>
                  <a:noFill/>
                </a:ln>
                <a:extLst/>
              </p:spPr>
              <p:txBody>
                <a:bodyPr vert="horz" wrap="square" lIns="179285" tIns="89642" rIns="179285" bIns="89642" numCol="1" anchor="t" anchorCtr="0" compatLnSpc="1">
                  <a:prstTxWarp prst="textNoShape">
                    <a:avLst/>
                  </a:prstTxWarp>
                </a:bodyPr>
                <a:lstStyle/>
                <a:p>
                  <a:pPr algn="l" defTabSz="1792441" rtl="0"/>
                  <a:endParaRPr lang="en-US" sz="3333" kern="1200">
                    <a:solidFill>
                      <a:srgbClr val="000000"/>
                    </a:solidFill>
                  </a:endParaRPr>
                </a:p>
              </p:txBody>
            </p:sp>
            <p:sp>
              <p:nvSpPr>
                <p:cNvPr id="54" name="TextBox 53"/>
                <p:cNvSpPr txBox="1"/>
                <p:nvPr/>
              </p:nvSpPr>
              <p:spPr>
                <a:xfrm>
                  <a:off x="6047312" y="3412251"/>
                  <a:ext cx="2322334" cy="738655"/>
                </a:xfrm>
                <a:prstGeom prst="rect">
                  <a:avLst/>
                </a:prstGeom>
                <a:noFill/>
              </p:spPr>
              <p:txBody>
                <a:bodyPr wrap="squar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Real-time analytics</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a:t>
                  </a:r>
                  <a:r>
                    <a:rPr lang="en-US" sz="3137" kern="1200" dirty="0" smtClean="0">
                      <a:gradFill>
                        <a:gsLst>
                          <a:gs pos="2917">
                            <a:srgbClr val="000000"/>
                          </a:gs>
                          <a:gs pos="30000">
                            <a:srgbClr val="000000"/>
                          </a:gs>
                        </a:gsLst>
                        <a:lin ang="5400000" scaled="0"/>
                      </a:gradFill>
                    </a:rPr>
                    <a:t>Storm/Orleans)</a:t>
                  </a:r>
                  <a:endParaRPr lang="en-US" sz="3137" kern="1200" dirty="0">
                    <a:gradFill>
                      <a:gsLst>
                        <a:gs pos="2917">
                          <a:srgbClr val="000000"/>
                        </a:gs>
                        <a:gs pos="30000">
                          <a:srgbClr val="000000"/>
                        </a:gs>
                      </a:gsLst>
                      <a:lin ang="5400000" scaled="0"/>
                    </a:gradFill>
                  </a:endParaRPr>
                </a:p>
              </p:txBody>
            </p:sp>
          </p:grpSp>
          <p:sp>
            <p:nvSpPr>
              <p:cNvPr id="57" name="TextBox 56"/>
              <p:cNvSpPr txBox="1"/>
              <p:nvPr/>
            </p:nvSpPr>
            <p:spPr>
              <a:xfrm>
                <a:off x="6291312" y="5380002"/>
                <a:ext cx="1915134" cy="738655"/>
              </a:xfrm>
              <a:prstGeom prst="rect">
                <a:avLst/>
              </a:prstGeom>
              <a:noFill/>
            </p:spPr>
            <p:txBody>
              <a:bodyPr wrap="non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Batching/storage</a:t>
                </a:r>
                <a:br>
                  <a:rPr lang="en-US" sz="3137" kern="1200" dirty="0">
                    <a:gradFill>
                      <a:gsLst>
                        <a:gs pos="2917">
                          <a:srgbClr val="000000"/>
                        </a:gs>
                        <a:gs pos="30000">
                          <a:srgbClr val="000000"/>
                        </a:gs>
                      </a:gsLst>
                      <a:lin ang="5400000" scaled="0"/>
                    </a:gradFill>
                  </a:rPr>
                </a:br>
                <a:r>
                  <a:rPr lang="en-US" sz="3137" kern="1200" dirty="0">
                    <a:gradFill>
                      <a:gsLst>
                        <a:gs pos="2917">
                          <a:srgbClr val="000000"/>
                        </a:gs>
                        <a:gs pos="30000">
                          <a:srgbClr val="000000"/>
                        </a:gs>
                      </a:gsLst>
                      <a:lin ang="5400000" scaled="0"/>
                    </a:gradFill>
                  </a:rPr>
                  <a:t>adapters</a:t>
                </a:r>
              </a:p>
            </p:txBody>
          </p:sp>
          <p:grpSp>
            <p:nvGrpSpPr>
              <p:cNvPr id="90" name="Group 89"/>
              <p:cNvGrpSpPr/>
              <p:nvPr/>
            </p:nvGrpSpPr>
            <p:grpSpPr>
              <a:xfrm>
                <a:off x="6892277" y="4842962"/>
                <a:ext cx="656510" cy="636228"/>
                <a:chOff x="5470084" y="5809687"/>
                <a:chExt cx="1033466" cy="1001535"/>
              </a:xfrm>
            </p:grpSpPr>
            <p:sp>
              <p:nvSpPr>
                <p:cNvPr id="86" name="Freeform 25"/>
                <p:cNvSpPr>
                  <a:spLocks/>
                </p:cNvSpPr>
                <p:nvPr/>
              </p:nvSpPr>
              <p:spPr bwMode="auto">
                <a:xfrm>
                  <a:off x="5792349" y="5809687"/>
                  <a:ext cx="711201" cy="717549"/>
                </a:xfrm>
                <a:custGeom>
                  <a:avLst/>
                  <a:gdLst>
                    <a:gd name="T0" fmla="*/ 188 w 188"/>
                    <a:gd name="T1" fmla="*/ 150 h 189"/>
                    <a:gd name="T2" fmla="*/ 186 w 188"/>
                    <a:gd name="T3" fmla="*/ 157 h 189"/>
                    <a:gd name="T4" fmla="*/ 181 w 188"/>
                    <a:gd name="T5" fmla="*/ 159 h 189"/>
                    <a:gd name="T6" fmla="*/ 175 w 188"/>
                    <a:gd name="T7" fmla="*/ 154 h 189"/>
                    <a:gd name="T8" fmla="*/ 141 w 188"/>
                    <a:gd name="T9" fmla="*/ 121 h 189"/>
                    <a:gd name="T10" fmla="*/ 139 w 188"/>
                    <a:gd name="T11" fmla="*/ 119 h 189"/>
                    <a:gd name="T12" fmla="*/ 137 w 188"/>
                    <a:gd name="T13" fmla="*/ 121 h 189"/>
                    <a:gd name="T14" fmla="*/ 82 w 188"/>
                    <a:gd name="T15" fmla="*/ 176 h 189"/>
                    <a:gd name="T16" fmla="*/ 41 w 188"/>
                    <a:gd name="T17" fmla="*/ 179 h 189"/>
                    <a:gd name="T18" fmla="*/ 37 w 188"/>
                    <a:gd name="T19" fmla="*/ 176 h 189"/>
                    <a:gd name="T20" fmla="*/ 13 w 188"/>
                    <a:gd name="T21" fmla="*/ 152 h 189"/>
                    <a:gd name="T22" fmla="*/ 13 w 188"/>
                    <a:gd name="T23" fmla="*/ 107 h 189"/>
                    <a:gd name="T24" fmla="*/ 68 w 188"/>
                    <a:gd name="T25" fmla="*/ 52 h 189"/>
                    <a:gd name="T26" fmla="*/ 70 w 188"/>
                    <a:gd name="T27" fmla="*/ 50 h 189"/>
                    <a:gd name="T28" fmla="*/ 68 w 188"/>
                    <a:gd name="T29" fmla="*/ 48 h 189"/>
                    <a:gd name="T30" fmla="*/ 34 w 188"/>
                    <a:gd name="T31" fmla="*/ 14 h 189"/>
                    <a:gd name="T32" fmla="*/ 30 w 188"/>
                    <a:gd name="T33" fmla="*/ 8 h 189"/>
                    <a:gd name="T34" fmla="*/ 32 w 188"/>
                    <a:gd name="T35" fmla="*/ 2 h 189"/>
                    <a:gd name="T36" fmla="*/ 39 w 188"/>
                    <a:gd name="T37" fmla="*/ 0 h 189"/>
                    <a:gd name="T38" fmla="*/ 167 w 188"/>
                    <a:gd name="T39" fmla="*/ 0 h 189"/>
                    <a:gd name="T40" fmla="*/ 172 w 188"/>
                    <a:gd name="T41" fmla="*/ 1 h 189"/>
                    <a:gd name="T42" fmla="*/ 187 w 188"/>
                    <a:gd name="T43" fmla="*/ 14 h 189"/>
                    <a:gd name="T44" fmla="*/ 188 w 188"/>
                    <a:gd name="T45" fmla="*/ 22 h 189"/>
                    <a:gd name="T46" fmla="*/ 188 w 188"/>
                    <a:gd name="T47" fmla="*/ 15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 h="189">
                      <a:moveTo>
                        <a:pt x="188" y="150"/>
                      </a:moveTo>
                      <a:cubicBezTo>
                        <a:pt x="187" y="153"/>
                        <a:pt x="187" y="155"/>
                        <a:pt x="186" y="157"/>
                      </a:cubicBezTo>
                      <a:cubicBezTo>
                        <a:pt x="185" y="160"/>
                        <a:pt x="184" y="161"/>
                        <a:pt x="181" y="159"/>
                      </a:cubicBezTo>
                      <a:cubicBezTo>
                        <a:pt x="179" y="158"/>
                        <a:pt x="177" y="156"/>
                        <a:pt x="175" y="154"/>
                      </a:cubicBezTo>
                      <a:cubicBezTo>
                        <a:pt x="164" y="143"/>
                        <a:pt x="153" y="132"/>
                        <a:pt x="141" y="121"/>
                      </a:cubicBezTo>
                      <a:cubicBezTo>
                        <a:pt x="141" y="120"/>
                        <a:pt x="140" y="120"/>
                        <a:pt x="139" y="119"/>
                      </a:cubicBezTo>
                      <a:cubicBezTo>
                        <a:pt x="138" y="120"/>
                        <a:pt x="138" y="120"/>
                        <a:pt x="137" y="121"/>
                      </a:cubicBezTo>
                      <a:cubicBezTo>
                        <a:pt x="118" y="139"/>
                        <a:pt x="100" y="158"/>
                        <a:pt x="82" y="176"/>
                      </a:cubicBezTo>
                      <a:cubicBezTo>
                        <a:pt x="70" y="188"/>
                        <a:pt x="53" y="189"/>
                        <a:pt x="41" y="179"/>
                      </a:cubicBezTo>
                      <a:cubicBezTo>
                        <a:pt x="39" y="178"/>
                        <a:pt x="38" y="177"/>
                        <a:pt x="37" y="176"/>
                      </a:cubicBezTo>
                      <a:cubicBezTo>
                        <a:pt x="29" y="168"/>
                        <a:pt x="21" y="160"/>
                        <a:pt x="13" y="152"/>
                      </a:cubicBezTo>
                      <a:cubicBezTo>
                        <a:pt x="0" y="139"/>
                        <a:pt x="0" y="120"/>
                        <a:pt x="13" y="107"/>
                      </a:cubicBezTo>
                      <a:cubicBezTo>
                        <a:pt x="32" y="89"/>
                        <a:pt x="50" y="71"/>
                        <a:pt x="68" y="52"/>
                      </a:cubicBezTo>
                      <a:cubicBezTo>
                        <a:pt x="69" y="52"/>
                        <a:pt x="70" y="51"/>
                        <a:pt x="70" y="50"/>
                      </a:cubicBezTo>
                      <a:cubicBezTo>
                        <a:pt x="70" y="49"/>
                        <a:pt x="69" y="49"/>
                        <a:pt x="68" y="48"/>
                      </a:cubicBezTo>
                      <a:cubicBezTo>
                        <a:pt x="57" y="36"/>
                        <a:pt x="46" y="25"/>
                        <a:pt x="34" y="14"/>
                      </a:cubicBezTo>
                      <a:cubicBezTo>
                        <a:pt x="33" y="12"/>
                        <a:pt x="31" y="10"/>
                        <a:pt x="30" y="8"/>
                      </a:cubicBezTo>
                      <a:cubicBezTo>
                        <a:pt x="28" y="5"/>
                        <a:pt x="29" y="3"/>
                        <a:pt x="32" y="2"/>
                      </a:cubicBezTo>
                      <a:cubicBezTo>
                        <a:pt x="34" y="1"/>
                        <a:pt x="37" y="1"/>
                        <a:pt x="39" y="0"/>
                      </a:cubicBezTo>
                      <a:cubicBezTo>
                        <a:pt x="82" y="0"/>
                        <a:pt x="124" y="0"/>
                        <a:pt x="167" y="0"/>
                      </a:cubicBezTo>
                      <a:cubicBezTo>
                        <a:pt x="169" y="1"/>
                        <a:pt x="171" y="1"/>
                        <a:pt x="172" y="1"/>
                      </a:cubicBezTo>
                      <a:cubicBezTo>
                        <a:pt x="182" y="2"/>
                        <a:pt x="186" y="5"/>
                        <a:pt x="187" y="14"/>
                      </a:cubicBezTo>
                      <a:cubicBezTo>
                        <a:pt x="188" y="17"/>
                        <a:pt x="188" y="19"/>
                        <a:pt x="188" y="22"/>
                      </a:cubicBezTo>
                      <a:cubicBezTo>
                        <a:pt x="188" y="65"/>
                        <a:pt x="188" y="107"/>
                        <a:pt x="188" y="150"/>
                      </a:cubicBezTo>
                      <a:close/>
                    </a:path>
                  </a:pathLst>
                </a:custGeom>
                <a:solidFill>
                  <a:srgbClr val="FF0000"/>
                </a:solidFill>
                <a:ln>
                  <a:solidFill>
                    <a:schemeClr val="bg1"/>
                  </a:solid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sp>
              <p:nvSpPr>
                <p:cNvPr id="87" name="Freeform 26"/>
                <p:cNvSpPr>
                  <a:spLocks/>
                </p:cNvSpPr>
                <p:nvPr/>
              </p:nvSpPr>
              <p:spPr bwMode="auto">
                <a:xfrm>
                  <a:off x="5470084" y="5976199"/>
                  <a:ext cx="836614" cy="835023"/>
                </a:xfrm>
                <a:custGeom>
                  <a:avLst/>
                  <a:gdLst>
                    <a:gd name="T0" fmla="*/ 0 w 221"/>
                    <a:gd name="T1" fmla="*/ 47 h 220"/>
                    <a:gd name="T2" fmla="*/ 2 w 221"/>
                    <a:gd name="T3" fmla="*/ 39 h 220"/>
                    <a:gd name="T4" fmla="*/ 41 w 221"/>
                    <a:gd name="T5" fmla="*/ 1 h 220"/>
                    <a:gd name="T6" fmla="*/ 52 w 221"/>
                    <a:gd name="T7" fmla="*/ 0 h 220"/>
                    <a:gd name="T8" fmla="*/ 115 w 221"/>
                    <a:gd name="T9" fmla="*/ 0 h 220"/>
                    <a:gd name="T10" fmla="*/ 118 w 221"/>
                    <a:gd name="T11" fmla="*/ 0 h 220"/>
                    <a:gd name="T12" fmla="*/ 116 w 221"/>
                    <a:gd name="T13" fmla="*/ 2 h 220"/>
                    <a:gd name="T14" fmla="*/ 89 w 221"/>
                    <a:gd name="T15" fmla="*/ 30 h 220"/>
                    <a:gd name="T16" fmla="*/ 85 w 221"/>
                    <a:gd name="T17" fmla="*/ 31 h 220"/>
                    <a:gd name="T18" fmla="*/ 53 w 221"/>
                    <a:gd name="T19" fmla="*/ 31 h 220"/>
                    <a:gd name="T20" fmla="*/ 34 w 221"/>
                    <a:gd name="T21" fmla="*/ 42 h 220"/>
                    <a:gd name="T22" fmla="*/ 32 w 221"/>
                    <a:gd name="T23" fmla="*/ 52 h 220"/>
                    <a:gd name="T24" fmla="*/ 32 w 221"/>
                    <a:gd name="T25" fmla="*/ 168 h 220"/>
                    <a:gd name="T26" fmla="*/ 52 w 221"/>
                    <a:gd name="T27" fmla="*/ 189 h 220"/>
                    <a:gd name="T28" fmla="*/ 168 w 221"/>
                    <a:gd name="T29" fmla="*/ 189 h 220"/>
                    <a:gd name="T30" fmla="*/ 189 w 221"/>
                    <a:gd name="T31" fmla="*/ 168 h 220"/>
                    <a:gd name="T32" fmla="*/ 189 w 221"/>
                    <a:gd name="T33" fmla="*/ 137 h 220"/>
                    <a:gd name="T34" fmla="*/ 191 w 221"/>
                    <a:gd name="T35" fmla="*/ 132 h 220"/>
                    <a:gd name="T36" fmla="*/ 218 w 221"/>
                    <a:gd name="T37" fmla="*/ 105 h 220"/>
                    <a:gd name="T38" fmla="*/ 220 w 221"/>
                    <a:gd name="T39" fmla="*/ 103 h 220"/>
                    <a:gd name="T40" fmla="*/ 220 w 221"/>
                    <a:gd name="T41" fmla="*/ 105 h 220"/>
                    <a:gd name="T42" fmla="*/ 220 w 221"/>
                    <a:gd name="T43" fmla="*/ 172 h 220"/>
                    <a:gd name="T44" fmla="*/ 184 w 221"/>
                    <a:gd name="T45" fmla="*/ 218 h 220"/>
                    <a:gd name="T46" fmla="*/ 173 w 221"/>
                    <a:gd name="T47" fmla="*/ 220 h 220"/>
                    <a:gd name="T48" fmla="*/ 48 w 221"/>
                    <a:gd name="T49" fmla="*/ 220 h 220"/>
                    <a:gd name="T50" fmla="*/ 45 w 221"/>
                    <a:gd name="T51" fmla="*/ 220 h 220"/>
                    <a:gd name="T52" fmla="*/ 3 w 221"/>
                    <a:gd name="T53" fmla="*/ 187 h 220"/>
                    <a:gd name="T54" fmla="*/ 0 w 221"/>
                    <a:gd name="T55" fmla="*/ 173 h 220"/>
                    <a:gd name="T56" fmla="*/ 0 w 221"/>
                    <a:gd name="T57"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220">
                      <a:moveTo>
                        <a:pt x="0" y="47"/>
                      </a:moveTo>
                      <a:cubicBezTo>
                        <a:pt x="1" y="45"/>
                        <a:pt x="1" y="42"/>
                        <a:pt x="2" y="39"/>
                      </a:cubicBezTo>
                      <a:cubicBezTo>
                        <a:pt x="7" y="19"/>
                        <a:pt x="20" y="6"/>
                        <a:pt x="41" y="1"/>
                      </a:cubicBezTo>
                      <a:cubicBezTo>
                        <a:pt x="45" y="0"/>
                        <a:pt x="48" y="0"/>
                        <a:pt x="52" y="0"/>
                      </a:cubicBezTo>
                      <a:cubicBezTo>
                        <a:pt x="73" y="0"/>
                        <a:pt x="94" y="0"/>
                        <a:pt x="115" y="0"/>
                      </a:cubicBezTo>
                      <a:cubicBezTo>
                        <a:pt x="116" y="0"/>
                        <a:pt x="117" y="0"/>
                        <a:pt x="118" y="0"/>
                      </a:cubicBezTo>
                      <a:cubicBezTo>
                        <a:pt x="117" y="1"/>
                        <a:pt x="117" y="2"/>
                        <a:pt x="116" y="2"/>
                      </a:cubicBezTo>
                      <a:cubicBezTo>
                        <a:pt x="107" y="11"/>
                        <a:pt x="98" y="21"/>
                        <a:pt x="89" y="30"/>
                      </a:cubicBezTo>
                      <a:cubicBezTo>
                        <a:pt x="88" y="31"/>
                        <a:pt x="86" y="31"/>
                        <a:pt x="85" y="31"/>
                      </a:cubicBezTo>
                      <a:cubicBezTo>
                        <a:pt x="74" y="31"/>
                        <a:pt x="64" y="31"/>
                        <a:pt x="53" y="31"/>
                      </a:cubicBezTo>
                      <a:cubicBezTo>
                        <a:pt x="44" y="31"/>
                        <a:pt x="38" y="35"/>
                        <a:pt x="34" y="42"/>
                      </a:cubicBezTo>
                      <a:cubicBezTo>
                        <a:pt x="32" y="45"/>
                        <a:pt x="32" y="49"/>
                        <a:pt x="32" y="52"/>
                      </a:cubicBezTo>
                      <a:cubicBezTo>
                        <a:pt x="32" y="91"/>
                        <a:pt x="32" y="130"/>
                        <a:pt x="32" y="168"/>
                      </a:cubicBezTo>
                      <a:cubicBezTo>
                        <a:pt x="32" y="180"/>
                        <a:pt x="40" y="189"/>
                        <a:pt x="52" y="189"/>
                      </a:cubicBezTo>
                      <a:cubicBezTo>
                        <a:pt x="91" y="189"/>
                        <a:pt x="130" y="189"/>
                        <a:pt x="168" y="189"/>
                      </a:cubicBezTo>
                      <a:cubicBezTo>
                        <a:pt x="181" y="189"/>
                        <a:pt x="189" y="181"/>
                        <a:pt x="189" y="168"/>
                      </a:cubicBezTo>
                      <a:cubicBezTo>
                        <a:pt x="189" y="157"/>
                        <a:pt x="189" y="147"/>
                        <a:pt x="189" y="137"/>
                      </a:cubicBezTo>
                      <a:cubicBezTo>
                        <a:pt x="189" y="135"/>
                        <a:pt x="190" y="133"/>
                        <a:pt x="191" y="132"/>
                      </a:cubicBezTo>
                      <a:cubicBezTo>
                        <a:pt x="200" y="123"/>
                        <a:pt x="209" y="114"/>
                        <a:pt x="218" y="105"/>
                      </a:cubicBezTo>
                      <a:cubicBezTo>
                        <a:pt x="219" y="104"/>
                        <a:pt x="219" y="104"/>
                        <a:pt x="220" y="103"/>
                      </a:cubicBezTo>
                      <a:cubicBezTo>
                        <a:pt x="220" y="104"/>
                        <a:pt x="220" y="104"/>
                        <a:pt x="220" y="105"/>
                      </a:cubicBezTo>
                      <a:cubicBezTo>
                        <a:pt x="220" y="127"/>
                        <a:pt x="221" y="150"/>
                        <a:pt x="220" y="172"/>
                      </a:cubicBezTo>
                      <a:cubicBezTo>
                        <a:pt x="220" y="193"/>
                        <a:pt x="204" y="213"/>
                        <a:pt x="184" y="218"/>
                      </a:cubicBezTo>
                      <a:cubicBezTo>
                        <a:pt x="180" y="219"/>
                        <a:pt x="177" y="220"/>
                        <a:pt x="173" y="220"/>
                      </a:cubicBezTo>
                      <a:cubicBezTo>
                        <a:pt x="131" y="220"/>
                        <a:pt x="90" y="220"/>
                        <a:pt x="48" y="220"/>
                      </a:cubicBezTo>
                      <a:cubicBezTo>
                        <a:pt x="47" y="220"/>
                        <a:pt x="46" y="220"/>
                        <a:pt x="45" y="220"/>
                      </a:cubicBezTo>
                      <a:cubicBezTo>
                        <a:pt x="25" y="217"/>
                        <a:pt x="11" y="206"/>
                        <a:pt x="3" y="187"/>
                      </a:cubicBezTo>
                      <a:cubicBezTo>
                        <a:pt x="2" y="182"/>
                        <a:pt x="1" y="177"/>
                        <a:pt x="0" y="173"/>
                      </a:cubicBezTo>
                      <a:cubicBezTo>
                        <a:pt x="0" y="131"/>
                        <a:pt x="0" y="89"/>
                        <a:pt x="0" y="47"/>
                      </a:cubicBezTo>
                      <a:close/>
                    </a:path>
                  </a:pathLst>
                </a:custGeom>
                <a:solidFill>
                  <a:srgbClr val="FF0000"/>
                </a:solidFill>
                <a:ln>
                  <a:solidFill>
                    <a:schemeClr val="bg1"/>
                  </a:solidFill>
                </a:ln>
              </p:spPr>
              <p:txBody>
                <a:bodyPr vert="horz" wrap="square" lIns="179285" tIns="89642" rIns="179285" bIns="89642" numCol="1" anchor="t" anchorCtr="0" compatLnSpc="1">
                  <a:prstTxWarp prst="textNoShape">
                    <a:avLst/>
                  </a:prstTxWarp>
                </a:bodyPr>
                <a:lstStyle/>
                <a:p>
                  <a:pPr algn="l" defTabSz="1828827" rtl="0"/>
                  <a:endParaRPr lang="en-US" sz="3529" kern="1200">
                    <a:solidFill>
                      <a:srgbClr val="FFFFFF"/>
                    </a:solidFill>
                  </a:endParaRPr>
                </a:p>
              </p:txBody>
            </p:sp>
          </p:grpSp>
          <p:sp>
            <p:nvSpPr>
              <p:cNvPr id="188" name="Left-Right Arrow 187"/>
              <p:cNvSpPr/>
              <p:nvPr/>
            </p:nvSpPr>
            <p:spPr bwMode="auto">
              <a:xfrm>
                <a:off x="7987357" y="1531327"/>
                <a:ext cx="403711" cy="365760"/>
              </a:xfrm>
              <a:prstGeom prst="leftRightArrow">
                <a:avLst/>
              </a:prstGeom>
              <a:solidFill>
                <a:schemeClr val="bg2"/>
              </a:solidFill>
              <a:ln w="349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pic>
          <p:nvPicPr>
            <p:cNvPr id="110" name="Picture 10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1240" y="3409733"/>
              <a:ext cx="858650" cy="87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p:cNvSpPr txBox="1"/>
            <p:nvPr/>
          </p:nvSpPr>
          <p:spPr>
            <a:xfrm>
              <a:off x="6029952" y="4236337"/>
              <a:ext cx="2322334" cy="517061"/>
            </a:xfrm>
            <a:prstGeom prst="rect">
              <a:avLst/>
            </a:prstGeom>
            <a:noFill/>
          </p:spPr>
          <p:txBody>
            <a:bodyPr wrap="square" lIns="358570" tIns="286856" rIns="358570" bIns="286856" rtlCol="0">
              <a:spAutoFit/>
            </a:bodyPr>
            <a:lstStyle/>
            <a:p>
              <a:pPr defTabSz="1828827" rtl="0">
                <a:lnSpc>
                  <a:spcPct val="90000"/>
                </a:lnSpc>
                <a:spcAft>
                  <a:spcPts val="1176"/>
                </a:spcAft>
              </a:pPr>
              <a:r>
                <a:rPr lang="en-US" sz="3137" kern="1200" dirty="0">
                  <a:gradFill>
                    <a:gsLst>
                      <a:gs pos="2917">
                        <a:srgbClr val="000000"/>
                      </a:gs>
                      <a:gs pos="30000">
                        <a:srgbClr val="000000"/>
                      </a:gs>
                    </a:gsLst>
                    <a:lin ang="5400000" scaled="0"/>
                  </a:gradFill>
                </a:rPr>
                <a:t>HD Insight</a:t>
              </a:r>
            </a:p>
          </p:txBody>
        </p:sp>
      </p:grpSp>
      <p:grpSp>
        <p:nvGrpSpPr>
          <p:cNvPr id="19" name="Group 18"/>
          <p:cNvGrpSpPr/>
          <p:nvPr/>
        </p:nvGrpSpPr>
        <p:grpSpPr>
          <a:xfrm rot="954221">
            <a:off x="10657945" y="6409850"/>
            <a:ext cx="2968588" cy="5283826"/>
            <a:chOff x="4457455" y="3748995"/>
            <a:chExt cx="1514057" cy="2694889"/>
          </a:xfrm>
        </p:grpSpPr>
        <p:sp>
          <p:nvSpPr>
            <p:cNvPr id="10" name="Right Arrow 9"/>
            <p:cNvSpPr/>
            <p:nvPr/>
          </p:nvSpPr>
          <p:spPr bwMode="auto">
            <a:xfrm rot="16200000">
              <a:off x="4727830" y="3995883"/>
              <a:ext cx="978408" cy="4846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sp>
          <p:nvSpPr>
            <p:cNvPr id="18" name="TextBox 17"/>
            <p:cNvSpPr txBox="1"/>
            <p:nvPr/>
          </p:nvSpPr>
          <p:spPr>
            <a:xfrm>
              <a:off x="4457455" y="4652456"/>
              <a:ext cx="1514057" cy="1791428"/>
            </a:xfrm>
            <a:prstGeom prst="rect">
              <a:avLst/>
            </a:prstGeom>
            <a:noFill/>
          </p:spPr>
          <p:txBody>
            <a:bodyPr wrap="square" lIns="358570" tIns="286856" rIns="358570" bIns="286856" rtlCol="0">
              <a:spAutoFit/>
            </a:bodyPr>
            <a:lstStyle/>
            <a:p>
              <a:pPr defTabSz="1828827" rtl="0">
                <a:lnSpc>
                  <a:spcPct val="90000"/>
                </a:lnSpc>
                <a:spcAft>
                  <a:spcPts val="1176"/>
                </a:spcAft>
              </a:pPr>
              <a:r>
                <a:rPr lang="en-US" sz="7059" b="1" kern="1200" dirty="0">
                  <a:solidFill>
                    <a:srgbClr val="002050">
                      <a:lumMod val="75000"/>
                      <a:lumOff val="25000"/>
                    </a:srgbClr>
                  </a:solidFill>
                </a:rPr>
                <a:t>Your are here</a:t>
              </a:r>
            </a:p>
          </p:txBody>
        </p:sp>
      </p:grpSp>
      <p:grpSp>
        <p:nvGrpSpPr>
          <p:cNvPr id="113" name="Group 112"/>
          <p:cNvGrpSpPr/>
          <p:nvPr/>
        </p:nvGrpSpPr>
        <p:grpSpPr>
          <a:xfrm>
            <a:off x="3973124" y="7041919"/>
            <a:ext cx="5811560" cy="6558391"/>
            <a:chOff x="-1784922" y="5625252"/>
            <a:chExt cx="2964046" cy="3344951"/>
          </a:xfrm>
        </p:grpSpPr>
        <p:sp>
          <p:nvSpPr>
            <p:cNvPr id="119" name="TextBox 118"/>
            <p:cNvSpPr txBox="1"/>
            <p:nvPr/>
          </p:nvSpPr>
          <p:spPr>
            <a:xfrm>
              <a:off x="-1784922" y="6938800"/>
              <a:ext cx="2670187" cy="2031403"/>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smtClean="0">
                  <a:solidFill>
                    <a:srgbClr val="002050">
                      <a:lumMod val="75000"/>
                      <a:lumOff val="25000"/>
                    </a:srgbClr>
                  </a:solidFill>
                </a:rPr>
                <a:t>Azure Event Hub – </a:t>
              </a:r>
              <a:r>
                <a:rPr lang="en-US" sz="4706" b="1" kern="1200" dirty="0" err="1" smtClean="0">
                  <a:solidFill>
                    <a:srgbClr val="002050">
                      <a:lumMod val="75000"/>
                      <a:lumOff val="25000"/>
                    </a:srgbClr>
                  </a:solidFill>
                </a:rPr>
                <a:t>IoT</a:t>
              </a:r>
              <a:r>
                <a:rPr lang="en-US" sz="4706" b="1" kern="1200" dirty="0" smtClean="0">
                  <a:solidFill>
                    <a:srgbClr val="002050">
                      <a:lumMod val="75000"/>
                      <a:lumOff val="25000"/>
                    </a:srgbClr>
                  </a:solidFill>
                </a:rPr>
                <a:t> at Scale</a:t>
              </a:r>
              <a:endParaRPr lang="en-US" sz="4706" b="1" kern="1200" dirty="0">
                <a:solidFill>
                  <a:srgbClr val="002050">
                    <a:lumMod val="75000"/>
                    <a:lumOff val="25000"/>
                  </a:srgbClr>
                </a:solidFill>
              </a:endParaRPr>
            </a:p>
            <a:p>
              <a:pPr defTabSz="1828827" rtl="0">
                <a:lnSpc>
                  <a:spcPct val="90000"/>
                </a:lnSpc>
                <a:spcAft>
                  <a:spcPts val="1176"/>
                </a:spcAft>
              </a:pPr>
              <a:r>
                <a:rPr lang="en-US" sz="2745" b="1" kern="1200" dirty="0">
                  <a:solidFill>
                    <a:srgbClr val="002050">
                      <a:lumMod val="75000"/>
                      <a:lumOff val="25000"/>
                    </a:srgbClr>
                  </a:solidFill>
                </a:rPr>
                <a:t>w/ </a:t>
              </a:r>
              <a:r>
                <a:rPr lang="en-US" sz="2745" b="1" kern="1200" dirty="0" smtClean="0">
                  <a:solidFill>
                    <a:srgbClr val="002050">
                      <a:lumMod val="75000"/>
                      <a:lumOff val="25000"/>
                    </a:srgbClr>
                  </a:solidFill>
                </a:rPr>
                <a:t>Brent Stineman</a:t>
              </a:r>
              <a:endParaRPr lang="en-US" sz="2745" b="1" kern="1200" dirty="0">
                <a:solidFill>
                  <a:srgbClr val="002050">
                    <a:lumMod val="75000"/>
                    <a:lumOff val="25000"/>
                  </a:srgbClr>
                </a:solidFill>
              </a:endParaRPr>
            </a:p>
            <a:p>
              <a:pPr defTabSz="1828827" rtl="0">
                <a:lnSpc>
                  <a:spcPct val="90000"/>
                </a:lnSpc>
                <a:spcAft>
                  <a:spcPts val="1176"/>
                </a:spcAft>
              </a:pPr>
              <a:r>
                <a:rPr lang="en-US" sz="2745" b="1" kern="1200" dirty="0" smtClean="0">
                  <a:solidFill>
                    <a:srgbClr val="002050">
                      <a:lumMod val="75000"/>
                      <a:lumOff val="25000"/>
                    </a:srgbClr>
                  </a:solidFill>
                </a:rPr>
                <a:t>Build a time machine to attend</a:t>
              </a:r>
              <a:endParaRPr lang="en-US" sz="2745" b="1" kern="1200" dirty="0">
                <a:solidFill>
                  <a:srgbClr val="002050">
                    <a:lumMod val="75000"/>
                    <a:lumOff val="25000"/>
                  </a:srgbClr>
                </a:solidFill>
              </a:endParaRPr>
            </a:p>
          </p:txBody>
        </p:sp>
        <p:sp>
          <p:nvSpPr>
            <p:cNvPr id="114" name="Right Arrow 113"/>
            <p:cNvSpPr/>
            <p:nvPr/>
          </p:nvSpPr>
          <p:spPr bwMode="auto">
            <a:xfrm rot="17921967">
              <a:off x="271880" y="6047864"/>
              <a:ext cx="1329856" cy="484632"/>
            </a:xfrm>
            <a:prstGeom prst="rightArrow">
              <a:avLst/>
            </a:prstGeom>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grpSp>
        <p:nvGrpSpPr>
          <p:cNvPr id="31" name="Group 30"/>
          <p:cNvGrpSpPr/>
          <p:nvPr/>
        </p:nvGrpSpPr>
        <p:grpSpPr>
          <a:xfrm>
            <a:off x="14930189" y="8841197"/>
            <a:ext cx="5408684" cy="4665344"/>
            <a:chOff x="7614785" y="4508744"/>
            <a:chExt cx="2758570" cy="2379447"/>
          </a:xfrm>
        </p:grpSpPr>
        <p:sp>
          <p:nvSpPr>
            <p:cNvPr id="120" name="TextBox 119"/>
            <p:cNvSpPr txBox="1"/>
            <p:nvPr/>
          </p:nvSpPr>
          <p:spPr>
            <a:xfrm>
              <a:off x="7703168" y="5050684"/>
              <a:ext cx="2670187" cy="1837507"/>
            </a:xfrm>
            <a:prstGeom prst="rect">
              <a:avLst/>
            </a:prstGeom>
            <a:solidFill>
              <a:schemeClr val="tx1">
                <a:lumMod val="85000"/>
              </a:schemeClr>
            </a:solidFill>
          </p:spPr>
          <p:txBody>
            <a:bodyPr wrap="square" lIns="358570" tIns="286856" rIns="358570" bIns="286856" rtlCol="0">
              <a:spAutoFit/>
            </a:bodyPr>
            <a:lstStyle/>
            <a:p>
              <a:pPr defTabSz="1828827" rtl="0">
                <a:lnSpc>
                  <a:spcPct val="90000"/>
                </a:lnSpc>
                <a:spcAft>
                  <a:spcPts val="1176"/>
                </a:spcAft>
              </a:pPr>
              <a:r>
                <a:rPr lang="en-US" sz="4706" b="1" kern="1200" dirty="0" err="1">
                  <a:solidFill>
                    <a:srgbClr val="002050">
                      <a:lumMod val="75000"/>
                      <a:lumOff val="25000"/>
                    </a:srgbClr>
                  </a:solidFill>
                </a:rPr>
                <a:t>HDInsight</a:t>
              </a:r>
              <a:r>
                <a:rPr lang="en-US" sz="4706" b="1" kern="1200" dirty="0">
                  <a:solidFill>
                    <a:srgbClr val="002050">
                      <a:lumMod val="75000"/>
                      <a:lumOff val="25000"/>
                    </a:srgbClr>
                  </a:solidFill>
                </a:rPr>
                <a:t> and Internet of Things</a:t>
              </a:r>
            </a:p>
            <a:p>
              <a:pPr defTabSz="1828827" rtl="0">
                <a:lnSpc>
                  <a:spcPct val="90000"/>
                </a:lnSpc>
                <a:spcAft>
                  <a:spcPts val="1176"/>
                </a:spcAft>
              </a:pPr>
              <a:r>
                <a:rPr lang="en-US" sz="2745" b="1" kern="1200" dirty="0">
                  <a:solidFill>
                    <a:srgbClr val="002050">
                      <a:lumMod val="75000"/>
                      <a:lumOff val="25000"/>
                    </a:srgbClr>
                  </a:solidFill>
                </a:rPr>
                <a:t>w/ Tony Guidici</a:t>
              </a:r>
            </a:p>
            <a:p>
              <a:pPr defTabSz="1828827" rtl="0">
                <a:lnSpc>
                  <a:spcPct val="90000"/>
                </a:lnSpc>
                <a:spcAft>
                  <a:spcPts val="1176"/>
                </a:spcAft>
              </a:pPr>
              <a:r>
                <a:rPr lang="en-US" sz="2745" b="1" kern="1200" dirty="0">
                  <a:solidFill>
                    <a:srgbClr val="002050">
                      <a:lumMod val="75000"/>
                      <a:lumOff val="25000"/>
                    </a:srgbClr>
                  </a:solidFill>
                </a:rPr>
                <a:t>Tuesday, 2:30pm, Tamarind</a:t>
              </a:r>
            </a:p>
          </p:txBody>
        </p:sp>
        <p:sp>
          <p:nvSpPr>
            <p:cNvPr id="121" name="Right Arrow 120"/>
            <p:cNvSpPr/>
            <p:nvPr/>
          </p:nvSpPr>
          <p:spPr bwMode="auto">
            <a:xfrm rot="14735006">
              <a:off x="7532271" y="4591258"/>
              <a:ext cx="649659" cy="484632"/>
            </a:xfrm>
            <a:prstGeom prst="rightArrow">
              <a:avLst/>
            </a:prstGeom>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defTabSz="1828298" rtl="0" fontAlgn="base">
                <a:spcBef>
                  <a:spcPct val="0"/>
                </a:spcBef>
                <a:spcAft>
                  <a:spcPct val="0"/>
                </a:spcAft>
              </a:pPr>
              <a:endParaRPr lang="en-US" sz="3921" kern="12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4939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1000"/>
                                        <p:tgtEl>
                                          <p:spTgt spid="113"/>
                                        </p:tgtEl>
                                      </p:cBhvr>
                                    </p:animEffect>
                                    <p:anim calcmode="lin" valueType="num">
                                      <p:cBhvr>
                                        <p:cTn id="38" dur="1000" fill="hold"/>
                                        <p:tgtEl>
                                          <p:spTgt spid="113"/>
                                        </p:tgtEl>
                                        <p:attrNameLst>
                                          <p:attrName>ppt_x</p:attrName>
                                        </p:attrNameLst>
                                      </p:cBhvr>
                                      <p:tavLst>
                                        <p:tav tm="0">
                                          <p:val>
                                            <p:strVal val="#ppt_x"/>
                                          </p:val>
                                        </p:tav>
                                        <p:tav tm="100000">
                                          <p:val>
                                            <p:strVal val="#ppt_x"/>
                                          </p:val>
                                        </p:tav>
                                      </p:tavLst>
                                    </p:anim>
                                    <p:anim calcmode="lin" valueType="num">
                                      <p:cBhvr>
                                        <p:cTn id="3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eader-Background.jpg"/>
          <p:cNvPicPr/>
          <p:nvPr/>
        </p:nvPicPr>
        <p:blipFill>
          <a:blip r:embed="rId3">
            <a:extLst/>
          </a:blip>
          <a:stretch>
            <a:fillRect/>
          </a:stretch>
        </p:blipFill>
        <p:spPr>
          <a:xfrm>
            <a:off x="-3570762" y="-140150"/>
            <a:ext cx="31525524" cy="15920390"/>
          </a:xfrm>
          <a:prstGeom prst="rect">
            <a:avLst/>
          </a:prstGeom>
          <a:ln w="12700">
            <a:miter lim="400000"/>
          </a:ln>
        </p:spPr>
      </p:pic>
      <p:sp>
        <p:nvSpPr>
          <p:cNvPr id="2" name="Title 1"/>
          <p:cNvSpPr>
            <a:spLocks noGrp="1"/>
          </p:cNvSpPr>
          <p:nvPr>
            <p:ph type="title"/>
          </p:nvPr>
        </p:nvSpPr>
        <p:spPr>
          <a:xfrm>
            <a:off x="4833937" y="2303859"/>
            <a:ext cx="14716126" cy="1995425"/>
          </a:xfrm>
        </p:spPr>
        <p:txBody>
          <a:bodyPr/>
          <a:lstStyle/>
          <a:p>
            <a:r>
              <a:rPr lang="en-US" dirty="0" smtClean="0">
                <a:solidFill>
                  <a:schemeClr val="bg1"/>
                </a:solidFill>
              </a:rPr>
              <a:t>Jason Young</a:t>
            </a:r>
            <a:endParaRPr lang="en-US" dirty="0">
              <a:solidFill>
                <a:schemeClr val="bg1"/>
              </a:solidFill>
            </a:endParaRPr>
          </a:p>
        </p:txBody>
      </p:sp>
      <p:sp>
        <p:nvSpPr>
          <p:cNvPr id="3" name="Text Placeholder 2"/>
          <p:cNvSpPr>
            <a:spLocks noGrp="1"/>
          </p:cNvSpPr>
          <p:nvPr>
            <p:ph type="body" idx="1"/>
          </p:nvPr>
        </p:nvSpPr>
        <p:spPr>
          <a:xfrm>
            <a:off x="4833937" y="5788944"/>
            <a:ext cx="14716126" cy="4125077"/>
          </a:xfrm>
        </p:spPr>
        <p:txBody>
          <a:bodyPr>
            <a:normAutofit/>
          </a:bodyPr>
          <a:lstStyle/>
          <a:p>
            <a:r>
              <a:rPr lang="en-US" dirty="0" smtClean="0">
                <a:solidFill>
                  <a:schemeClr val="bg1"/>
                </a:solidFill>
              </a:rPr>
              <a:t>Microsoft Sr. Program Manager &amp; Evangelist</a:t>
            </a:r>
            <a:endParaRPr lang="en-US" dirty="0">
              <a:solidFill>
                <a:schemeClr val="bg1"/>
              </a:solidFill>
            </a:endParaRPr>
          </a:p>
          <a:p>
            <a:r>
              <a:rPr lang="en-US" dirty="0">
                <a:solidFill>
                  <a:schemeClr val="bg1"/>
                </a:solidFill>
              </a:rPr>
              <a:t>@ytechie</a:t>
            </a:r>
          </a:p>
          <a:p>
            <a:r>
              <a:rPr lang="en-US" dirty="0">
                <a:solidFill>
                  <a:schemeClr val="bg1"/>
                </a:solidFill>
              </a:rPr>
              <a:t>ytechie.com</a:t>
            </a:r>
          </a:p>
          <a:p>
            <a:r>
              <a:rPr lang="en-US" dirty="0" smtClean="0">
                <a:solidFill>
                  <a:schemeClr val="bg1"/>
                </a:solidFill>
              </a:rPr>
              <a:t>MsDevShow.com</a:t>
            </a:r>
          </a:p>
          <a:p>
            <a:endParaRPr lang="en-US" dirty="0">
              <a:solidFill>
                <a:schemeClr val="bg1"/>
              </a:solidFill>
            </a:endParaRPr>
          </a:p>
          <a:p>
            <a:r>
              <a:rPr lang="en-US" b="1" dirty="0">
                <a:solidFill>
                  <a:schemeClr val="bg1"/>
                </a:solidFill>
              </a:rPr>
              <a:t>https://</a:t>
            </a:r>
            <a:r>
              <a:rPr lang="en-US" b="1" dirty="0" smtClean="0">
                <a:solidFill>
                  <a:schemeClr val="bg1"/>
                </a:solidFill>
              </a:rPr>
              <a:t>github.com/ytechie/</a:t>
            </a:r>
            <a:r>
              <a:rPr lang="en-US" dirty="0" smtClean="0">
                <a:solidFill>
                  <a:schemeClr val="bg1"/>
                </a:solidFill>
              </a:rPr>
              <a:t>orleans-conference-demo</a:t>
            </a:r>
            <a:endParaRPr lang="en-US" dirty="0">
              <a:solidFill>
                <a:schemeClr val="bg1"/>
              </a:solidFill>
            </a:endParaRPr>
          </a:p>
        </p:txBody>
      </p:sp>
    </p:spTree>
    <p:extLst>
      <p:ext uri="{BB962C8B-B14F-4D97-AF65-F5344CB8AC3E}">
        <p14:creationId xmlns:p14="http://schemas.microsoft.com/office/powerpoint/2010/main" val="343618110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207408" y="301920"/>
            <a:ext cx="19090780" cy="13219527"/>
            <a:chOff x="339642" y="2055330"/>
            <a:chExt cx="6271324" cy="4512118"/>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2526212"/>
              <a:ext cx="727434" cy="869876"/>
            </a:xfrm>
            <a:prstGeom prst="rect">
              <a:avLst/>
            </a:prstGeo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3583332"/>
              <a:ext cx="727434" cy="8698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05" y="2961151"/>
              <a:ext cx="945582" cy="85242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05" y="4011222"/>
              <a:ext cx="945582" cy="8524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05" y="5061293"/>
              <a:ext cx="945582" cy="852429"/>
            </a:xfrm>
            <a:prstGeom prst="rect">
              <a:avLst/>
            </a:prstGeom>
          </p:spPr>
        </p:pic>
        <p:pic>
          <p:nvPicPr>
            <p:cNvPr id="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4640452"/>
              <a:ext cx="727434" cy="86987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4" y="5697572"/>
              <a:ext cx="727434" cy="869876"/>
            </a:xfrm>
            <a:prstGeom prst="rect">
              <a:avLst/>
            </a:prstGeom>
          </p:spPr>
        </p:pic>
        <p:grpSp>
          <p:nvGrpSpPr>
            <p:cNvPr id="11" name="Group 10"/>
            <p:cNvGrpSpPr/>
            <p:nvPr/>
          </p:nvGrpSpPr>
          <p:grpSpPr>
            <a:xfrm>
              <a:off x="5562600" y="3387365"/>
              <a:ext cx="832181" cy="2110873"/>
              <a:chOff x="5919544" y="2538759"/>
              <a:chExt cx="832181" cy="2110873"/>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216" y="2538759"/>
                <a:ext cx="810509" cy="8980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544" y="3751561"/>
                <a:ext cx="810509" cy="898071"/>
              </a:xfrm>
              <a:prstGeom prst="rect">
                <a:avLst/>
              </a:prstGeom>
            </p:spPr>
          </p:pic>
        </p:grpSp>
        <p:sp>
          <p:nvSpPr>
            <p:cNvPr id="14" name="Striped Right Arrow 13"/>
            <p:cNvSpPr/>
            <p:nvPr/>
          </p:nvSpPr>
          <p:spPr>
            <a:xfrm>
              <a:off x="2018862" y="4248542"/>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p:cNvSpPr/>
            <p:nvPr/>
          </p:nvSpPr>
          <p:spPr>
            <a:xfrm>
              <a:off x="4465426" y="4228523"/>
              <a:ext cx="693965" cy="449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9642" y="2055330"/>
              <a:ext cx="1656597" cy="283638"/>
            </a:xfrm>
            <a:prstGeom prst="rect">
              <a:avLst/>
            </a:prstGeom>
            <a:noFill/>
          </p:spPr>
          <p:txBody>
            <a:bodyPr wrap="square" rtlCol="0">
              <a:spAutoFit/>
            </a:bodyPr>
            <a:lstStyle/>
            <a:p>
              <a:r>
                <a:rPr lang="en-US" sz="4800" b="1" dirty="0"/>
                <a:t>Frontends</a:t>
              </a:r>
            </a:p>
          </p:txBody>
        </p:sp>
        <p:sp>
          <p:nvSpPr>
            <p:cNvPr id="17" name="TextBox 16"/>
            <p:cNvSpPr txBox="1"/>
            <p:nvPr/>
          </p:nvSpPr>
          <p:spPr>
            <a:xfrm>
              <a:off x="5324742" y="2946361"/>
              <a:ext cx="1286224" cy="283638"/>
            </a:xfrm>
            <a:prstGeom prst="rect">
              <a:avLst/>
            </a:prstGeom>
            <a:noFill/>
          </p:spPr>
          <p:txBody>
            <a:bodyPr wrap="square" rtlCol="0">
              <a:spAutoFit/>
            </a:bodyPr>
            <a:lstStyle/>
            <a:p>
              <a:pPr algn="ctr"/>
              <a:r>
                <a:rPr lang="en-US" sz="4800" b="1" dirty="0"/>
                <a:t>Storage</a:t>
              </a:r>
            </a:p>
          </p:txBody>
        </p:sp>
        <p:sp>
          <p:nvSpPr>
            <p:cNvPr id="18" name="TextBox 17"/>
            <p:cNvSpPr txBox="1"/>
            <p:nvPr/>
          </p:nvSpPr>
          <p:spPr>
            <a:xfrm>
              <a:off x="2562804" y="2522419"/>
              <a:ext cx="1885383" cy="283638"/>
            </a:xfrm>
            <a:prstGeom prst="rect">
              <a:avLst/>
            </a:prstGeom>
            <a:noFill/>
          </p:spPr>
          <p:txBody>
            <a:bodyPr wrap="square" rtlCol="0">
              <a:spAutoFit/>
            </a:bodyPr>
            <a:lstStyle/>
            <a:p>
              <a:pPr algn="ctr"/>
              <a:r>
                <a:rPr lang="en-US" sz="4800" b="1" dirty="0"/>
                <a:t>Middle Tier</a:t>
              </a:r>
            </a:p>
          </p:txBody>
        </p:sp>
      </p:grpSp>
    </p:spTree>
    <p:extLst>
      <p:ext uri="{BB962C8B-B14F-4D97-AF65-F5344CB8AC3E}">
        <p14:creationId xmlns:p14="http://schemas.microsoft.com/office/powerpoint/2010/main" val="153866566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nvSpPr>
        <p:spPr>
          <a:xfrm>
            <a:off x="536971" y="408562"/>
            <a:ext cx="16992272" cy="12898876"/>
          </a:xfrm>
          <a:prstGeom prst="rect">
            <a:avLst/>
          </a:prstGeom>
        </p:spPr>
        <p:txBody>
          <a:bodyPr vert="horz" wrap="square" lIns="146304" tIns="91440" rIns="146304" bIns="91440" rtlCol="0" anchor="ct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3800" b="1" dirty="0" smtClean="0">
                <a:latin typeface="+mn-lt"/>
              </a:rPr>
              <a:t>Scalability</a:t>
            </a:r>
            <a:endParaRPr lang="en-US" sz="13800" dirty="0">
              <a:latin typeface="+mn-lt"/>
            </a:endParaRPr>
          </a:p>
          <a:p>
            <a:pPr lvl="0"/>
            <a:r>
              <a:rPr lang="en-US" sz="13800" b="1" dirty="0" smtClean="0">
                <a:latin typeface="+mn-lt"/>
              </a:rPr>
              <a:t>Availability</a:t>
            </a:r>
            <a:endParaRPr lang="en-US" sz="13800" dirty="0">
              <a:latin typeface="+mn-lt"/>
            </a:endParaRPr>
          </a:p>
          <a:p>
            <a:pPr lvl="0"/>
            <a:r>
              <a:rPr lang="en-US" sz="13800" b="1" dirty="0" smtClean="0">
                <a:latin typeface="+mn-lt"/>
              </a:rPr>
              <a:t>Manageability</a:t>
            </a:r>
            <a:endParaRPr lang="en-US" sz="13800" dirty="0">
              <a:latin typeface="+mn-lt"/>
            </a:endParaRPr>
          </a:p>
          <a:p>
            <a:pPr lvl="0"/>
            <a:r>
              <a:rPr lang="en-US" sz="13800" b="1" dirty="0" smtClean="0">
                <a:latin typeface="+mn-lt"/>
              </a:rPr>
              <a:t>Feasibility</a:t>
            </a:r>
            <a:endParaRPr lang="en-US" sz="13800" dirty="0">
              <a:latin typeface="+mn-lt"/>
            </a:endParaRPr>
          </a:p>
        </p:txBody>
      </p:sp>
      <p:grpSp>
        <p:nvGrpSpPr>
          <p:cNvPr id="18" name="Group 17"/>
          <p:cNvGrpSpPr/>
          <p:nvPr/>
        </p:nvGrpSpPr>
        <p:grpSpPr>
          <a:xfrm>
            <a:off x="14732755" y="2277687"/>
            <a:ext cx="8543185" cy="8409908"/>
            <a:chOff x="13954543" y="5085877"/>
            <a:chExt cx="4250443" cy="3906517"/>
          </a:xfrm>
        </p:grpSpPr>
        <p:sp>
          <p:nvSpPr>
            <p:cNvPr id="10" name="Oval 9"/>
            <p:cNvSpPr/>
            <p:nvPr/>
          </p:nvSpPr>
          <p:spPr>
            <a:xfrm>
              <a:off x="13954543" y="5085877"/>
              <a:ext cx="4250443" cy="390651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a:endParaRPr lang="en-US" sz="1836">
                <a:solidFill>
                  <a:srgbClr val="404040"/>
                </a:solidFill>
              </a:endParaRPr>
            </a:p>
          </p:txBody>
        </p:sp>
        <p:sp>
          <p:nvSpPr>
            <p:cNvPr id="13" name="TextBox 5"/>
            <p:cNvSpPr txBox="1"/>
            <p:nvPr/>
          </p:nvSpPr>
          <p:spPr>
            <a:xfrm>
              <a:off x="15047068" y="5631288"/>
              <a:ext cx="2130410" cy="367503"/>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4800" b="1" spc="-71" dirty="0">
                  <a:gradFill>
                    <a:gsLst>
                      <a:gs pos="2917">
                        <a:srgbClr val="404040"/>
                      </a:gs>
                      <a:gs pos="30000">
                        <a:srgbClr val="404040"/>
                      </a:gs>
                    </a:gsLst>
                    <a:lin ang="5400000" scaled="0"/>
                  </a:gradFill>
                </a:rPr>
                <a:t>Scalability</a:t>
              </a:r>
              <a:endParaRPr lang="en-US" sz="4000" b="1" spc="-71" dirty="0">
                <a:gradFill>
                  <a:gsLst>
                    <a:gs pos="2917">
                      <a:srgbClr val="404040"/>
                    </a:gs>
                    <a:gs pos="30000">
                      <a:srgbClr val="404040"/>
                    </a:gs>
                  </a:gsLst>
                  <a:lin ang="5400000" scaled="0"/>
                </a:gradFill>
              </a:endParaRPr>
            </a:p>
          </p:txBody>
        </p:sp>
        <p:sp>
          <p:nvSpPr>
            <p:cNvPr id="14" name="TextBox 6"/>
            <p:cNvSpPr txBox="1"/>
            <p:nvPr/>
          </p:nvSpPr>
          <p:spPr>
            <a:xfrm>
              <a:off x="16147465" y="7585295"/>
              <a:ext cx="2057521" cy="336878"/>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4400" b="1" spc="-71" dirty="0">
                  <a:gradFill>
                    <a:gsLst>
                      <a:gs pos="2917">
                        <a:srgbClr val="404040"/>
                      </a:gs>
                      <a:gs pos="30000">
                        <a:srgbClr val="404040"/>
                      </a:gs>
                    </a:gsLst>
                    <a:lin ang="5400000" scaled="0"/>
                  </a:gradFill>
                </a:rPr>
                <a:t>Availability</a:t>
              </a:r>
            </a:p>
          </p:txBody>
        </p:sp>
        <p:sp>
          <p:nvSpPr>
            <p:cNvPr id="15" name="TextBox 7"/>
            <p:cNvSpPr txBox="1"/>
            <p:nvPr/>
          </p:nvSpPr>
          <p:spPr>
            <a:xfrm>
              <a:off x="14219865" y="7574612"/>
              <a:ext cx="2150022" cy="367503"/>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4800" b="1" spc="-71" dirty="0">
                  <a:gradFill>
                    <a:gsLst>
                      <a:gs pos="2917">
                        <a:srgbClr val="404040"/>
                      </a:gs>
                      <a:gs pos="30000">
                        <a:srgbClr val="404040"/>
                      </a:gs>
                    </a:gsLst>
                    <a:lin ang="5400000" scaled="0"/>
                  </a:gradFill>
                </a:rPr>
                <a:t>Manageability</a:t>
              </a:r>
            </a:p>
          </p:txBody>
        </p:sp>
        <p:sp>
          <p:nvSpPr>
            <p:cNvPr id="16" name="Isosceles Triangle 15"/>
            <p:cNvSpPr/>
            <p:nvPr/>
          </p:nvSpPr>
          <p:spPr bwMode="auto">
            <a:xfrm>
              <a:off x="15183178" y="6146905"/>
              <a:ext cx="1858187" cy="1318775"/>
            </a:xfrm>
            <a:prstGeom prst="triangl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endParaRPr lang="en-US" sz="2040" spc="-51" dirty="0">
                <a:gradFill>
                  <a:gsLst>
                    <a:gs pos="1250">
                      <a:srgbClr val="FFFFFF"/>
                    </a:gs>
                    <a:gs pos="10417">
                      <a:srgbClr val="FFFFFF"/>
                    </a:gs>
                  </a:gsLst>
                  <a:lin ang="5400000" scaled="0"/>
                </a:gradFill>
              </a:endParaRPr>
            </a:p>
          </p:txBody>
        </p:sp>
        <p:sp>
          <p:nvSpPr>
            <p:cNvPr id="17" name="TextBox 10"/>
            <p:cNvSpPr txBox="1"/>
            <p:nvPr/>
          </p:nvSpPr>
          <p:spPr>
            <a:xfrm>
              <a:off x="15469137" y="8276332"/>
              <a:ext cx="1543003" cy="413441"/>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800" b="1" spc="-71" dirty="0">
                  <a:gradFill>
                    <a:gsLst>
                      <a:gs pos="2917">
                        <a:srgbClr val="404040"/>
                      </a:gs>
                      <a:gs pos="30000">
                        <a:srgbClr val="404040"/>
                      </a:gs>
                    </a:gsLst>
                    <a:lin ang="5400000" scaled="0"/>
                  </a:gradFill>
                </a:rPr>
                <a:t>Feasibility</a:t>
              </a:r>
            </a:p>
          </p:txBody>
        </p:sp>
      </p:grpSp>
    </p:spTree>
    <p:extLst>
      <p:ext uri="{BB962C8B-B14F-4D97-AF65-F5344CB8AC3E}">
        <p14:creationId xmlns:p14="http://schemas.microsoft.com/office/powerpoint/2010/main" val="136944211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403966" y="1067851"/>
            <a:ext cx="5042911" cy="830998"/>
          </a:xfrm>
          <a:prstGeom prst="rect">
            <a:avLst/>
          </a:prstGeom>
          <a:noFill/>
        </p:spPr>
        <p:txBody>
          <a:bodyPr wrap="square" rtlCol="0">
            <a:spAutoFit/>
          </a:bodyPr>
          <a:lstStyle/>
          <a:p>
            <a:r>
              <a:rPr lang="en-US" sz="4800" b="1" dirty="0"/>
              <a:t>Frontends</a:t>
            </a: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1938986"/>
            <a:ext cx="1666930" cy="2116736"/>
          </a:xfrm>
          <a:prstGeom prst="rect">
            <a:avLst/>
          </a:prstGeo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4511357"/>
            <a:ext cx="1666930" cy="21167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77" y="3263505"/>
            <a:ext cx="2166820" cy="20742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77" y="5818724"/>
            <a:ext cx="2166820" cy="207428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77" y="8373943"/>
            <a:ext cx="2166820" cy="2074281"/>
          </a:xfrm>
          <a:prstGeom prst="rect">
            <a:avLst/>
          </a:prstGeom>
        </p:spPr>
      </p:pic>
      <p:pic>
        <p:nvPicPr>
          <p:cNvPr id="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7083729"/>
            <a:ext cx="1666930" cy="211673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957" y="9656100"/>
            <a:ext cx="1666930" cy="2116736"/>
          </a:xfrm>
          <a:prstGeom prst="rect">
            <a:avLst/>
          </a:prstGeom>
        </p:spPr>
      </p:pic>
      <p:grpSp>
        <p:nvGrpSpPr>
          <p:cNvPr id="11" name="Group 10"/>
          <p:cNvGrpSpPr/>
          <p:nvPr/>
        </p:nvGrpSpPr>
        <p:grpSpPr>
          <a:xfrm>
            <a:off x="18468428" y="4495878"/>
            <a:ext cx="1906959" cy="5136549"/>
            <a:chOff x="5919544" y="2538759"/>
            <a:chExt cx="832181" cy="2110873"/>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216" y="2538759"/>
              <a:ext cx="810509" cy="89807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544" y="3751561"/>
              <a:ext cx="810509" cy="898071"/>
            </a:xfrm>
            <a:prstGeom prst="rect">
              <a:avLst/>
            </a:prstGeom>
          </p:spPr>
        </p:pic>
      </p:grpSp>
      <p:sp>
        <p:nvSpPr>
          <p:cNvPr id="14" name="Striped Right Arrow 13"/>
          <p:cNvSpPr/>
          <p:nvPr/>
        </p:nvSpPr>
        <p:spPr>
          <a:xfrm>
            <a:off x="7097722" y="6142978"/>
            <a:ext cx="1590235" cy="10934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p:cNvSpPr/>
          <p:nvPr/>
        </p:nvSpPr>
        <p:spPr>
          <a:xfrm>
            <a:off x="15954232" y="6542732"/>
            <a:ext cx="1590235" cy="10934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923371" y="3422750"/>
            <a:ext cx="2947408" cy="690198"/>
          </a:xfrm>
          <a:prstGeom prst="rect">
            <a:avLst/>
          </a:prstGeom>
          <a:noFill/>
        </p:spPr>
        <p:txBody>
          <a:bodyPr wrap="square" rtlCol="0">
            <a:spAutoFit/>
          </a:bodyPr>
          <a:lstStyle/>
          <a:p>
            <a:pPr algn="ctr"/>
            <a:r>
              <a:rPr lang="en-US" sz="4800" b="1" dirty="0"/>
              <a:t>Storage</a:t>
            </a:r>
          </a:p>
        </p:txBody>
      </p:sp>
      <p:sp>
        <p:nvSpPr>
          <p:cNvPr id="18" name="TextBox 17"/>
          <p:cNvSpPr txBox="1"/>
          <p:nvPr/>
        </p:nvSpPr>
        <p:spPr>
          <a:xfrm>
            <a:off x="8300190" y="2517774"/>
            <a:ext cx="4320392" cy="690198"/>
          </a:xfrm>
          <a:prstGeom prst="rect">
            <a:avLst/>
          </a:prstGeom>
          <a:noFill/>
        </p:spPr>
        <p:txBody>
          <a:bodyPr wrap="square" rtlCol="0">
            <a:spAutoFit/>
          </a:bodyPr>
          <a:lstStyle/>
          <a:p>
            <a:pPr algn="ctr"/>
            <a:r>
              <a:rPr lang="en-US" sz="4800" b="1" dirty="0"/>
              <a:t>Middle Tier</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3057" y="3129245"/>
            <a:ext cx="2166820" cy="2074281"/>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3057" y="5684463"/>
            <a:ext cx="2166820" cy="2074281"/>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3057" y="8239682"/>
            <a:ext cx="2166820" cy="2074281"/>
          </a:xfrm>
          <a:prstGeom prst="rect">
            <a:avLst/>
          </a:prstGeom>
        </p:spPr>
      </p:pic>
      <p:sp>
        <p:nvSpPr>
          <p:cNvPr id="23" name="Striped Right Arrow 22"/>
          <p:cNvSpPr/>
          <p:nvPr/>
        </p:nvSpPr>
        <p:spPr>
          <a:xfrm>
            <a:off x="11375586" y="6134480"/>
            <a:ext cx="1590235" cy="10934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554247" y="2439047"/>
            <a:ext cx="4320392" cy="690198"/>
          </a:xfrm>
          <a:prstGeom prst="rect">
            <a:avLst/>
          </a:prstGeom>
          <a:noFill/>
        </p:spPr>
        <p:txBody>
          <a:bodyPr wrap="square" rtlCol="0">
            <a:spAutoFit/>
          </a:bodyPr>
          <a:lstStyle/>
          <a:p>
            <a:pPr algn="ctr"/>
            <a:r>
              <a:rPr lang="en-US" sz="4800" b="1" dirty="0" smtClean="0"/>
              <a:t>Cache</a:t>
            </a:r>
            <a:endParaRPr lang="en-US" sz="4800" b="1" dirty="0"/>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9" y="3329407"/>
            <a:ext cx="1601792" cy="490036"/>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8" y="3980670"/>
            <a:ext cx="1601792" cy="490036"/>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9" y="5410532"/>
            <a:ext cx="1601792" cy="490036"/>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8" y="6061794"/>
            <a:ext cx="1601792" cy="490036"/>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9" y="8514802"/>
            <a:ext cx="1601792" cy="490036"/>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0558" y="9166064"/>
            <a:ext cx="1601792" cy="490036"/>
          </a:xfrm>
          <a:prstGeom prst="rect">
            <a:avLst/>
          </a:prstGeom>
        </p:spPr>
      </p:pic>
      <p:sp>
        <p:nvSpPr>
          <p:cNvPr id="33" name="Curved Up Arrow 32"/>
          <p:cNvSpPr/>
          <p:nvPr/>
        </p:nvSpPr>
        <p:spPr>
          <a:xfrm>
            <a:off x="9959009" y="10558809"/>
            <a:ext cx="10053610" cy="2504661"/>
          </a:xfrm>
          <a:prstGeom prst="curvedUpArrow">
            <a:avLst>
              <a:gd name="adj1" fmla="val 34375"/>
              <a:gd name="adj2" fmla="val 50000"/>
              <a:gd name="adj3" fmla="val 21032"/>
            </a:avLst>
          </a:prstGeom>
          <a:blipFill rotWithShape="1">
            <a:blip r:embed="rId7"/>
            <a:srcRect/>
            <a:tile tx="0" ty="0" sx="100000" sy="100000" flip="none" algn="tl"/>
          </a:blip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5711109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4304" y="5244454"/>
            <a:ext cx="10577803" cy="1972152"/>
          </a:xfrm>
        </p:spPr>
        <p:txBody>
          <a:bodyPr>
            <a:normAutofit fontScale="90000"/>
          </a:bodyPr>
          <a:lstStyle/>
          <a:p>
            <a:r>
              <a:rPr lang="en-US" dirty="0" smtClean="0"/>
              <a:t>Waking up the Chief</a:t>
            </a:r>
            <a:endParaRPr lang="en-US" dirty="0"/>
          </a:p>
        </p:txBody>
      </p:sp>
      <p:sp>
        <p:nvSpPr>
          <p:cNvPr id="14" name="Freeform 13"/>
          <p:cNvSpPr/>
          <p:nvPr/>
        </p:nvSpPr>
        <p:spPr>
          <a:xfrm>
            <a:off x="791229" y="2250595"/>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Presence &amp; Matchmaking</a:t>
            </a:r>
          </a:p>
        </p:txBody>
      </p:sp>
      <p:sp>
        <p:nvSpPr>
          <p:cNvPr id="19" name="Freeform 18"/>
          <p:cNvSpPr/>
          <p:nvPr/>
        </p:nvSpPr>
        <p:spPr>
          <a:xfrm>
            <a:off x="6614742" y="2284466"/>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Challenges &amp; Unlockables</a:t>
            </a:r>
          </a:p>
        </p:txBody>
      </p:sp>
      <p:sp>
        <p:nvSpPr>
          <p:cNvPr id="20" name="Freeform 19"/>
          <p:cNvSpPr/>
          <p:nvPr/>
        </p:nvSpPr>
        <p:spPr>
          <a:xfrm>
            <a:off x="3699859" y="646261"/>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Skill &amp; Ranking</a:t>
            </a:r>
          </a:p>
        </p:txBody>
      </p:sp>
      <p:sp>
        <p:nvSpPr>
          <p:cNvPr id="21" name="Freeform 20"/>
          <p:cNvSpPr/>
          <p:nvPr/>
        </p:nvSpPr>
        <p:spPr>
          <a:xfrm>
            <a:off x="9510872" y="657072"/>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Cheat Detection</a:t>
            </a:r>
          </a:p>
        </p:txBody>
      </p:sp>
      <p:sp>
        <p:nvSpPr>
          <p:cNvPr id="22" name="Freeform 21"/>
          <p:cNvSpPr/>
          <p:nvPr/>
        </p:nvSpPr>
        <p:spPr>
          <a:xfrm>
            <a:off x="3701943" y="7047205"/>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Game History</a:t>
            </a:r>
          </a:p>
        </p:txBody>
      </p:sp>
      <p:sp>
        <p:nvSpPr>
          <p:cNvPr id="23" name="Freeform 22"/>
          <p:cNvSpPr/>
          <p:nvPr/>
        </p:nvSpPr>
        <p:spPr>
          <a:xfrm>
            <a:off x="791229" y="8643851"/>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Profile</a:t>
            </a:r>
          </a:p>
        </p:txBody>
      </p:sp>
      <p:sp>
        <p:nvSpPr>
          <p:cNvPr id="24" name="Freeform 23"/>
          <p:cNvSpPr/>
          <p:nvPr/>
        </p:nvSpPr>
        <p:spPr>
          <a:xfrm>
            <a:off x="6614742" y="8650437"/>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User Generated Content</a:t>
            </a:r>
          </a:p>
        </p:txBody>
      </p:sp>
      <p:sp>
        <p:nvSpPr>
          <p:cNvPr id="25" name="Freeform 24"/>
          <p:cNvSpPr/>
          <p:nvPr/>
        </p:nvSpPr>
        <p:spPr>
          <a:xfrm>
            <a:off x="9525454" y="10228417"/>
            <a:ext cx="3383678" cy="2904489"/>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8840" tIns="380822" rIns="408840" bIns="380822" numCol="1" spcCol="1270" anchor="ctr" anchorCtr="0">
            <a:noAutofit/>
          </a:bodyPr>
          <a:lstStyle/>
          <a:p>
            <a:pPr defTabSz="1045837">
              <a:lnSpc>
                <a:spcPct val="90000"/>
              </a:lnSpc>
              <a:spcBef>
                <a:spcPct val="0"/>
              </a:spcBef>
              <a:spcAft>
                <a:spcPct val="35000"/>
              </a:spcAft>
            </a:pPr>
            <a:r>
              <a:rPr lang="en-US" sz="3137" dirty="0">
                <a:solidFill>
                  <a:srgbClr val="FFFFFF"/>
                </a:solidFill>
              </a:rPr>
              <a:t>Content Management Service</a:t>
            </a:r>
          </a:p>
        </p:txBody>
      </p:sp>
      <p:pic>
        <p:nvPicPr>
          <p:cNvPr id="3" name="Picture 2"/>
          <p:cNvPicPr>
            <a:picLocks noChangeAspect="1"/>
          </p:cNvPicPr>
          <p:nvPr/>
        </p:nvPicPr>
        <p:blipFill>
          <a:blip r:embed="rId3"/>
          <a:stretch>
            <a:fillRect/>
          </a:stretch>
        </p:blipFill>
        <p:spPr>
          <a:xfrm>
            <a:off x="13607039" y="974"/>
            <a:ext cx="10776961" cy="13714055"/>
          </a:xfrm>
          <a:prstGeom prst="rect">
            <a:avLst/>
          </a:prstGeom>
        </p:spPr>
      </p:pic>
    </p:spTree>
    <p:extLst>
      <p:ext uri="{BB962C8B-B14F-4D97-AF65-F5344CB8AC3E}">
        <p14:creationId xmlns:p14="http://schemas.microsoft.com/office/powerpoint/2010/main" val="34499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1" grpId="0" animBg="1"/>
      <p:bldP spid="22" grpId="0" animBg="1"/>
      <p:bldP spid="23" grpId="0" animBg="1"/>
      <p:bldP spid="24" grpId="0" animBg="1"/>
      <p:bldP spid="2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3.xml><?xml version="1.0" encoding="utf-8"?>
<a:theme xmlns:a="http://schemas.openxmlformats.org/drawingml/2006/main" name="1_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4.xml><?xml version="1.0" encoding="utf-8"?>
<a:theme xmlns:a="http://schemas.openxmlformats.org/drawingml/2006/main" name="2_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5.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Read-Only]" id="{C37CE8E6-2235-499E-BB76-D0772F4D09F4}" vid="{5637954F-C66E-4994-AFA6-8F605535D2B4}"/>
    </a:ext>
  </a:extLst>
</a:theme>
</file>

<file path=ppt/theme/theme6.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Read-Only]" id="{C37CE8E6-2235-499E-BB76-D0772F4D09F4}" vid="{5637954F-C66E-4994-AFA6-8F605535D2B4}"/>
    </a:ext>
  </a:extLst>
</a:theme>
</file>

<file path=ppt/theme/theme7.xml><?xml version="1.0" encoding="utf-8"?>
<a:theme xmlns:a="http://schemas.openxmlformats.org/drawingml/2006/main" name="3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Read-Only]" id="{C37CE8E6-2235-499E-BB76-D0772F4D09F4}" vid="{5637954F-C66E-4994-AFA6-8F605535D2B4}"/>
    </a:ext>
  </a:extLst>
</a:theme>
</file>

<file path=ppt/theme/theme8.xml><?xml version="1.0" encoding="utf-8"?>
<a:theme xmlns:a="http://schemas.openxmlformats.org/drawingml/2006/main" name="4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Read-Only]" id="{C37CE8E6-2235-499E-BB76-D0772F4D09F4}" vid="{5637954F-C66E-4994-AFA6-8F605535D2B4}"/>
    </a:ext>
  </a:extLst>
</a:theme>
</file>

<file path=ppt/theme/theme9.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5211</TotalTime>
  <Words>2376</Words>
  <Application>Microsoft Office PowerPoint</Application>
  <PresentationFormat>Custom</PresentationFormat>
  <Paragraphs>270</Paragraphs>
  <Slides>28</Slides>
  <Notes>26</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28</vt:i4>
      </vt:variant>
    </vt:vector>
  </HeadingPairs>
  <TitlesOfParts>
    <vt:vector size="45" baseType="lpstr">
      <vt:lpstr>ＭＳ Ｐゴシック</vt:lpstr>
      <vt:lpstr>Arial</vt:lpstr>
      <vt:lpstr>Avenir LT Pro 45 Book</vt:lpstr>
      <vt:lpstr>Avenir Roman</vt:lpstr>
      <vt:lpstr>Consolas</vt:lpstr>
      <vt:lpstr>Helvetica Light</vt:lpstr>
      <vt:lpstr>Segoe UI</vt:lpstr>
      <vt:lpstr>Segoe UI Light</vt:lpstr>
      <vt:lpstr>Wingdings</vt:lpstr>
      <vt:lpstr>White</vt:lpstr>
      <vt:lpstr>5-30489_Big_Data_Insights_Symposium_Template</vt:lpstr>
      <vt:lpstr>1_5-30489_Big_Data_Insights_Symposium_Template</vt:lpstr>
      <vt:lpstr>2_5-30489_Big_Data_Insights_Symposium_Template</vt:lpstr>
      <vt:lpstr>1_5-30536_Build_2014_Breakout_Template_White_16x9</vt:lpstr>
      <vt:lpstr>2_5-30536_Build_2014_Breakout_Template_White_16x9</vt:lpstr>
      <vt:lpstr>3_5-30536_Build_2014_Breakout_Template_White_16x9</vt:lpstr>
      <vt:lpstr>4_5-30536_Build_2014_Breakout_Template_White_16x9</vt:lpstr>
      <vt:lpstr>PowerPoint Presentation</vt:lpstr>
      <vt:lpstr>"Current developments in hardware technology are making it economically attractive to run many physical processors in parallel“  - Lewis Carroll, 1973</vt:lpstr>
      <vt:lpstr>PowerPoint Presentation</vt:lpstr>
      <vt:lpstr>Canonical Arch for processing events</vt:lpstr>
      <vt:lpstr>Jason Young</vt:lpstr>
      <vt:lpstr>PowerPoint Presentation</vt:lpstr>
      <vt:lpstr>PowerPoint Presentation</vt:lpstr>
      <vt:lpstr>PowerPoint Presentation</vt:lpstr>
      <vt:lpstr>Waking up the Chief</vt:lpstr>
      <vt:lpstr>Patterns of a big game launch</vt:lpstr>
      <vt:lpstr>PowerPoint Presentation</vt:lpstr>
      <vt:lpstr>Erlang</vt:lpstr>
      <vt:lpstr>Orleans App Tier</vt:lpstr>
      <vt:lpstr>Scalability by Default</vt:lpstr>
      <vt:lpstr>“Orleans” was built for…</vt:lpstr>
      <vt:lpstr>Actor Grain</vt:lpstr>
      <vt:lpstr>Grain interfaces</vt:lpstr>
      <vt:lpstr>Implementing the grain type</vt:lpstr>
      <vt:lpstr>Starting a Silo</vt:lpstr>
      <vt:lpstr>PowerPoint Presentation</vt:lpstr>
      <vt:lpstr>Grain Code</vt:lpstr>
      <vt:lpstr>Designing Grains</vt:lpstr>
      <vt:lpstr>Ingestion</vt:lpstr>
      <vt:lpstr>Azure Deployment</vt:lpstr>
      <vt:lpstr>Advanced Features</vt:lpstr>
      <vt:lpstr>PowerPoint Presentation</vt:lpstr>
      <vt:lpstr>PowerPoint Presentation</vt:lpstr>
      <vt:lpstr>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Jason Young</cp:lastModifiedBy>
  <cp:revision>42</cp:revision>
  <dcterms:modified xsi:type="dcterms:W3CDTF">2014-08-09T20:46:32Z</dcterms:modified>
</cp:coreProperties>
</file>